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21"/>
  </p:notesMasterIdLst>
  <p:sldIdLst>
    <p:sldId id="310" r:id="rId5"/>
    <p:sldId id="312" r:id="rId6"/>
    <p:sldId id="303" r:id="rId7"/>
    <p:sldId id="321" r:id="rId8"/>
    <p:sldId id="324" r:id="rId9"/>
    <p:sldId id="332" r:id="rId10"/>
    <p:sldId id="333" r:id="rId11"/>
    <p:sldId id="323" r:id="rId12"/>
    <p:sldId id="326" r:id="rId13"/>
    <p:sldId id="327" r:id="rId14"/>
    <p:sldId id="328" r:id="rId15"/>
    <p:sldId id="334" r:id="rId16"/>
    <p:sldId id="329" r:id="rId17"/>
    <p:sldId id="330" r:id="rId18"/>
    <p:sldId id="331" r:id="rId19"/>
    <p:sldId id="335" r:id="rId20"/>
  </p:sldIdLst>
  <p:sldSz cx="12192000" cy="6858000"/>
  <p:notesSz cx="6858000" cy="9144000"/>
  <p:embeddedFontLst>
    <p:embeddedFont>
      <p:font typeface="Calibri" panose="020F0502020204030204" pitchFamily="34" charset="0"/>
      <p:regular r:id="rId22"/>
      <p:bold r:id="rId23"/>
      <p:italic r:id="rId24"/>
      <p:boldItalic r:id="rId25"/>
    </p:embeddedFont>
    <p:embeddedFont>
      <p:font typeface="Gill Sans Ultra Bold" panose="020B0A02020104020203" pitchFamily="34" charset="0"/>
      <p:regular r:id="rId26"/>
    </p:embeddedFont>
    <p:embeddedFont>
      <p:font typeface="Gilroy ExtraBold" panose="00000900000000000000" charset="0"/>
      <p:bold r:id="rId27"/>
    </p:embeddedFont>
    <p:embeddedFont>
      <p:font typeface="Roboto" panose="020B0604020202020204" charset="0"/>
      <p:regular r:id="rId28"/>
      <p:bold r:id="rId29"/>
      <p:italic r:id="rId30"/>
      <p:boldItalic r:id="rId31"/>
    </p:embeddedFont>
    <p:embeddedFont>
      <p:font typeface="Roboto Black" panose="020B0604020202020204" charset="0"/>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3052">
          <p15:clr>
            <a:srgbClr val="A4A3A4"/>
          </p15:clr>
        </p15:guide>
        <p15:guide id="4" pos="729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F7024"/>
    <a:srgbClr val="F0F0F0"/>
    <a:srgbClr val="F0F0F2"/>
    <a:srgbClr val="F1EFF0"/>
    <a:srgbClr val="FFFFFF"/>
    <a:srgbClr val="626A8C"/>
    <a:srgbClr val="8D8D9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771" autoAdjust="0"/>
    <p:restoredTop sz="94833"/>
  </p:normalViewPr>
  <p:slideViewPr>
    <p:cSldViewPr snapToGrid="0" showGuides="1">
      <p:cViewPr varScale="1">
        <p:scale>
          <a:sx n="86" d="100"/>
          <a:sy n="86" d="100"/>
        </p:scale>
        <p:origin x="936" y="58"/>
      </p:cViewPr>
      <p:guideLst>
        <p:guide orient="horz" pos="2160"/>
        <p:guide pos="3840"/>
        <p:guide orient="horz" pos="3052"/>
        <p:guide pos="7295"/>
      </p:guideLst>
    </p:cSldViewPr>
  </p:slideViewPr>
  <p:outlineViewPr>
    <p:cViewPr>
      <p:scale>
        <a:sx n="33" d="100"/>
        <a:sy n="33" d="100"/>
      </p:scale>
      <p:origin x="0" y="-5368"/>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21" Type="http://schemas.openxmlformats.org/officeDocument/2006/relationships/notesMaster" Target="notesMasters/notesMaster1.xml"/><Relationship Id="rId34" Type="http://schemas.openxmlformats.org/officeDocument/2006/relationships/font" Target="fonts/font1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0.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1E37AC-E579-3A4D-888A-20BE10C46C7B}" type="datetimeFigureOut">
              <a:rPr lang="en-US" smtClean="0"/>
              <a:t>10/8/2020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EAA192-E422-8744-A8A1-B0B695AE01D5}" type="slidenum">
              <a:rPr lang="en-US" smtClean="0"/>
              <a:t>‹#›</a:t>
            </a:fld>
            <a:endParaRPr lang="en-US"/>
          </a:p>
        </p:txBody>
      </p:sp>
    </p:spTree>
    <p:extLst>
      <p:ext uri="{BB962C8B-B14F-4D97-AF65-F5344CB8AC3E}">
        <p14:creationId xmlns:p14="http://schemas.microsoft.com/office/powerpoint/2010/main" val="3146424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4">
    <p:bg>
      <p:bgPr>
        <a:solidFill>
          <a:schemeClr val="bg1"/>
        </a:solidFill>
        <a:effectLst/>
      </p:bgPr>
    </p:bg>
    <p:spTree>
      <p:nvGrpSpPr>
        <p:cNvPr id="1" name=""/>
        <p:cNvGrpSpPr/>
        <p:nvPr/>
      </p:nvGrpSpPr>
      <p:grpSpPr>
        <a:xfrm>
          <a:off x="0" y="0"/>
          <a:ext cx="0" cy="0"/>
          <a:chOff x="0" y="0"/>
          <a:chExt cx="0" cy="0"/>
        </a:xfrm>
      </p:grpSpPr>
      <p:sp>
        <p:nvSpPr>
          <p:cNvPr id="13" name="Picture Placeholder 5">
            <a:extLst>
              <a:ext uri="{FF2B5EF4-FFF2-40B4-BE49-F238E27FC236}">
                <a16:creationId xmlns:a16="http://schemas.microsoft.com/office/drawing/2014/main" id="{0C9AA793-02C8-FF4B-9DE5-B37D55A4243D}"/>
              </a:ext>
            </a:extLst>
          </p:cNvPr>
          <p:cNvSpPr>
            <a:spLocks noGrp="1"/>
          </p:cNvSpPr>
          <p:nvPr>
            <p:ph type="pic" sz="quarter" idx="13"/>
          </p:nvPr>
        </p:nvSpPr>
        <p:spPr>
          <a:xfrm>
            <a:off x="0" y="0"/>
            <a:ext cx="12195047" cy="6858000"/>
          </a:xfrm>
          <a:solidFill>
            <a:schemeClr val="bg1"/>
          </a:solidFill>
        </p:spPr>
        <p:txBody>
          <a:bodyPr anchor="ctr" anchorCtr="0"/>
          <a:lstStyle>
            <a:lvl1pPr marL="0" indent="0" algn="ctr">
              <a:buNone/>
              <a:defRPr/>
            </a:lvl1pPr>
          </a:lstStyle>
          <a:p>
            <a:r>
              <a:rPr lang="en-GB" dirty="0"/>
              <a:t>Click icon to add picture</a:t>
            </a:r>
            <a:endParaRPr lang="en-US" dirty="0"/>
          </a:p>
        </p:txBody>
      </p:sp>
      <p:sp>
        <p:nvSpPr>
          <p:cNvPr id="21" name="Picture Placeholder 5">
            <a:extLst>
              <a:ext uri="{FF2B5EF4-FFF2-40B4-BE49-F238E27FC236}">
                <a16:creationId xmlns:a16="http://schemas.microsoft.com/office/drawing/2014/main" id="{EBC0526B-491C-E44B-A115-6CD434F1977A}"/>
              </a:ext>
            </a:extLst>
          </p:cNvPr>
          <p:cNvSpPr>
            <a:spLocks noGrp="1"/>
          </p:cNvSpPr>
          <p:nvPr>
            <p:ph type="pic" sz="quarter" idx="21"/>
          </p:nvPr>
        </p:nvSpPr>
        <p:spPr>
          <a:xfrm>
            <a:off x="0" y="0"/>
            <a:ext cx="12191999" cy="6858000"/>
          </a:xfrm>
          <a:solidFill>
            <a:schemeClr val="tx2">
              <a:alpha val="48000"/>
            </a:schemeClr>
          </a:solidFill>
        </p:spPr>
        <p:txBody>
          <a:bodyPr anchor="ctr" anchorCtr="0"/>
          <a:lstStyle>
            <a:lvl1pPr marL="0" indent="0" algn="ctr">
              <a:buNone/>
              <a:defRPr/>
            </a:lvl1pPr>
          </a:lstStyle>
          <a:p>
            <a:r>
              <a:rPr lang="en-GB" dirty="0"/>
              <a:t>Click icon to add picture</a:t>
            </a:r>
            <a:endParaRPr lang="en-US" dirty="0"/>
          </a:p>
        </p:txBody>
      </p:sp>
      <p:sp>
        <p:nvSpPr>
          <p:cNvPr id="20" name="Text Placeholder 19">
            <a:extLst>
              <a:ext uri="{FF2B5EF4-FFF2-40B4-BE49-F238E27FC236}">
                <a16:creationId xmlns:a16="http://schemas.microsoft.com/office/drawing/2014/main" id="{6CCB6210-F438-A748-BFF8-3BB26FD8EBB2}"/>
              </a:ext>
            </a:extLst>
          </p:cNvPr>
          <p:cNvSpPr>
            <a:spLocks noGrp="1"/>
          </p:cNvSpPr>
          <p:nvPr>
            <p:ph type="body" sz="quarter" idx="16"/>
          </p:nvPr>
        </p:nvSpPr>
        <p:spPr>
          <a:xfrm rot="16200000">
            <a:off x="4234885" y="-2435618"/>
            <a:ext cx="3722232" cy="5898770"/>
          </a:xfrm>
          <a:custGeom>
            <a:avLst/>
            <a:gdLst>
              <a:gd name="connsiteX0" fmla="*/ 3429000 w 4327523"/>
              <a:gd name="connsiteY0" fmla="*/ 0 h 6858000"/>
              <a:gd name="connsiteX1" fmla="*/ 4285960 w 4327523"/>
              <a:gd name="connsiteY1" fmla="*/ 107954 h 6858000"/>
              <a:gd name="connsiteX2" fmla="*/ 4327523 w 4327523"/>
              <a:gd name="connsiteY2" fmla="*/ 119757 h 6858000"/>
              <a:gd name="connsiteX3" fmla="*/ 4327523 w 4327523"/>
              <a:gd name="connsiteY3" fmla="*/ 2134156 h 6858000"/>
              <a:gd name="connsiteX4" fmla="*/ 4310599 w 4327523"/>
              <a:gd name="connsiteY4" fmla="*/ 2121500 h 6858000"/>
              <a:gd name="connsiteX5" fmla="*/ 3429000 w 4327523"/>
              <a:gd name="connsiteY5" fmla="*/ 1852209 h 6858000"/>
              <a:gd name="connsiteX6" fmla="*/ 1852209 w 4327523"/>
              <a:gd name="connsiteY6" fmla="*/ 3429000 h 6858000"/>
              <a:gd name="connsiteX7" fmla="*/ 3429000 w 4327523"/>
              <a:gd name="connsiteY7" fmla="*/ 5005791 h 6858000"/>
              <a:gd name="connsiteX8" fmla="*/ 4310599 w 4327523"/>
              <a:gd name="connsiteY8" fmla="*/ 4736500 h 6858000"/>
              <a:gd name="connsiteX9" fmla="*/ 4327523 w 4327523"/>
              <a:gd name="connsiteY9" fmla="*/ 4723845 h 6858000"/>
              <a:gd name="connsiteX10" fmla="*/ 4327523 w 4327523"/>
              <a:gd name="connsiteY10" fmla="*/ 6738244 h 6858000"/>
              <a:gd name="connsiteX11" fmla="*/ 4285960 w 4327523"/>
              <a:gd name="connsiteY11" fmla="*/ 6750046 h 6858000"/>
              <a:gd name="connsiteX12" fmla="*/ 3429000 w 4327523"/>
              <a:gd name="connsiteY12" fmla="*/ 6858000 h 6858000"/>
              <a:gd name="connsiteX13" fmla="*/ 0 w 4327523"/>
              <a:gd name="connsiteY13" fmla="*/ 3429000 h 6858000"/>
              <a:gd name="connsiteX14" fmla="*/ 3429000 w 4327523"/>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327523" h="6858000">
                <a:moveTo>
                  <a:pt x="3429000" y="0"/>
                </a:moveTo>
                <a:cubicBezTo>
                  <a:pt x="3724904" y="0"/>
                  <a:pt x="4012054" y="37481"/>
                  <a:pt x="4285960" y="107954"/>
                </a:cubicBezTo>
                <a:lnTo>
                  <a:pt x="4327523" y="119757"/>
                </a:lnTo>
                <a:lnTo>
                  <a:pt x="4327523" y="2134156"/>
                </a:lnTo>
                <a:lnTo>
                  <a:pt x="4310599" y="2121500"/>
                </a:lnTo>
                <a:cubicBezTo>
                  <a:pt x="4058942" y="1951484"/>
                  <a:pt x="3755564" y="1852209"/>
                  <a:pt x="3429000" y="1852209"/>
                </a:cubicBezTo>
                <a:cubicBezTo>
                  <a:pt x="2558162" y="1852209"/>
                  <a:pt x="1852209" y="2558162"/>
                  <a:pt x="1852209" y="3429000"/>
                </a:cubicBezTo>
                <a:cubicBezTo>
                  <a:pt x="1852209" y="4299838"/>
                  <a:pt x="2558162" y="5005791"/>
                  <a:pt x="3429000" y="5005791"/>
                </a:cubicBezTo>
                <a:cubicBezTo>
                  <a:pt x="3755564" y="5005791"/>
                  <a:pt x="4058942" y="4906517"/>
                  <a:pt x="4310599" y="4736500"/>
                </a:cubicBezTo>
                <a:lnTo>
                  <a:pt x="4327523" y="4723845"/>
                </a:lnTo>
                <a:lnTo>
                  <a:pt x="4327523" y="6738244"/>
                </a:lnTo>
                <a:lnTo>
                  <a:pt x="4285960" y="6750046"/>
                </a:lnTo>
                <a:cubicBezTo>
                  <a:pt x="4012054" y="6820519"/>
                  <a:pt x="3724904" y="6858000"/>
                  <a:pt x="3429000" y="6858000"/>
                </a:cubicBezTo>
                <a:cubicBezTo>
                  <a:pt x="1535216" y="6858000"/>
                  <a:pt x="0" y="5322784"/>
                  <a:pt x="0" y="3429000"/>
                </a:cubicBezTo>
                <a:cubicBezTo>
                  <a:pt x="0" y="1535216"/>
                  <a:pt x="1535216" y="0"/>
                  <a:pt x="3429000" y="0"/>
                </a:cubicBezTo>
                <a:close/>
              </a:path>
            </a:pathLst>
          </a:custGeom>
          <a:solidFill>
            <a:schemeClr val="bg1">
              <a:alpha val="50000"/>
            </a:schemeClr>
          </a:solidFill>
        </p:spPr>
        <p:txBody>
          <a:bodyPr wrap="square">
            <a:noAutofit/>
          </a:bodyPr>
          <a:lstStyle>
            <a:lvl1pPr marL="0" indent="0">
              <a:buNone/>
              <a:defRPr sz="100">
                <a:noFill/>
              </a:defRPr>
            </a:lvl1pPr>
          </a:lstStyle>
          <a:p>
            <a:pPr lvl="0"/>
            <a:r>
              <a:rPr lang="en-GB"/>
              <a:t>Click to edit Master text styles</a:t>
            </a:r>
          </a:p>
        </p:txBody>
      </p:sp>
      <p:sp>
        <p:nvSpPr>
          <p:cNvPr id="5" name="Text Placeholder 4">
            <a:extLst>
              <a:ext uri="{FF2B5EF4-FFF2-40B4-BE49-F238E27FC236}">
                <a16:creationId xmlns:a16="http://schemas.microsoft.com/office/drawing/2014/main" id="{79273187-4888-9446-AA7D-ECF147FD4D17}"/>
              </a:ext>
            </a:extLst>
          </p:cNvPr>
          <p:cNvSpPr>
            <a:spLocks noGrp="1"/>
          </p:cNvSpPr>
          <p:nvPr>
            <p:ph type="body" sz="quarter" idx="17" hasCustomPrompt="1"/>
          </p:nvPr>
        </p:nvSpPr>
        <p:spPr>
          <a:xfrm>
            <a:off x="2131191" y="4389763"/>
            <a:ext cx="7929614" cy="706894"/>
          </a:xfrm>
        </p:spPr>
        <p:txBody>
          <a:bodyPr anchor="ctr">
            <a:noAutofit/>
          </a:bodyPr>
          <a:lstStyle>
            <a:lvl1pPr algn="ctr">
              <a:defRPr sz="4000" b="1" i="0">
                <a:solidFill>
                  <a:schemeClr val="bg1"/>
                </a:solidFill>
                <a:latin typeface="+mj-lt"/>
              </a:defRPr>
            </a:lvl1pPr>
            <a:lvl2pPr algn="ctr">
              <a:defRPr/>
            </a:lvl2pPr>
            <a:lvl3pPr algn="ctr">
              <a:defRPr/>
            </a:lvl3pPr>
            <a:lvl4pPr algn="ctr">
              <a:defRPr/>
            </a:lvl4pPr>
            <a:lvl5pPr algn="ctr">
              <a:defRPr/>
            </a:lvl5pPr>
          </a:lstStyle>
          <a:p>
            <a:pPr lvl="0"/>
            <a:r>
              <a:rPr lang="en-GB" dirty="0"/>
              <a:t>CLICK TO EDIT MASTER TEXT</a:t>
            </a:r>
            <a:endParaRPr lang="en-US" dirty="0"/>
          </a:p>
        </p:txBody>
      </p:sp>
      <p:sp>
        <p:nvSpPr>
          <p:cNvPr id="8" name="Text Placeholder 7">
            <a:extLst>
              <a:ext uri="{FF2B5EF4-FFF2-40B4-BE49-F238E27FC236}">
                <a16:creationId xmlns:a16="http://schemas.microsoft.com/office/drawing/2014/main" id="{7412E654-79CA-C04A-B423-E0685F2565B8}"/>
              </a:ext>
            </a:extLst>
          </p:cNvPr>
          <p:cNvSpPr>
            <a:spLocks noGrp="1"/>
          </p:cNvSpPr>
          <p:nvPr>
            <p:ph type="body" sz="quarter" idx="18" hasCustomPrompt="1"/>
          </p:nvPr>
        </p:nvSpPr>
        <p:spPr>
          <a:xfrm>
            <a:off x="2130425" y="5216525"/>
            <a:ext cx="7931150" cy="553557"/>
          </a:xfrm>
        </p:spPr>
        <p:txBody>
          <a:bodyPr anchor="ctr"/>
          <a:lstStyle>
            <a:lvl1pPr algn="ctr">
              <a:defRPr b="0" i="0">
                <a:solidFill>
                  <a:schemeClr val="bg1"/>
                </a:solidFill>
                <a:latin typeface="+mn-lt"/>
              </a:defRPr>
            </a:lvl1pPr>
          </a:lstStyle>
          <a:p>
            <a:pPr lvl="0"/>
            <a:r>
              <a:rPr lang="en-GB" dirty="0"/>
              <a:t>CLICK TO EDIT MASTER TEXT STYLES</a:t>
            </a:r>
          </a:p>
        </p:txBody>
      </p:sp>
      <p:sp>
        <p:nvSpPr>
          <p:cNvPr id="15" name="Text Placeholder 14">
            <a:extLst>
              <a:ext uri="{FF2B5EF4-FFF2-40B4-BE49-F238E27FC236}">
                <a16:creationId xmlns:a16="http://schemas.microsoft.com/office/drawing/2014/main" id="{A4C9E7D8-8DD4-F749-B72A-F5FA84861ABE}"/>
              </a:ext>
            </a:extLst>
          </p:cNvPr>
          <p:cNvSpPr>
            <a:spLocks noGrp="1"/>
          </p:cNvSpPr>
          <p:nvPr>
            <p:ph type="body" sz="quarter" idx="19"/>
          </p:nvPr>
        </p:nvSpPr>
        <p:spPr>
          <a:xfrm>
            <a:off x="4862912" y="2785518"/>
            <a:ext cx="2542229" cy="1167096"/>
          </a:xfr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t="-38640" b="-18932"/>
            </a:stretch>
          </a:blipFill>
        </p:spPr>
        <p:txBody>
          <a:bodyPr>
            <a:normAutofit/>
          </a:bodyPr>
          <a:lstStyle>
            <a:lvl1pPr>
              <a:defRPr sz="100"/>
            </a:lvl1pPr>
          </a:lstStyle>
          <a:p>
            <a:pPr lvl="0"/>
            <a:endParaRPr lang="en-US" dirty="0"/>
          </a:p>
        </p:txBody>
      </p:sp>
      <p:sp>
        <p:nvSpPr>
          <p:cNvPr id="9" name="Text Placeholder 3">
            <a:extLst>
              <a:ext uri="{FF2B5EF4-FFF2-40B4-BE49-F238E27FC236}">
                <a16:creationId xmlns:a16="http://schemas.microsoft.com/office/drawing/2014/main" id="{AE130F99-56EE-4F45-ADC0-78300D5DCE4C}"/>
              </a:ext>
            </a:extLst>
          </p:cNvPr>
          <p:cNvSpPr>
            <a:spLocks noGrp="1"/>
          </p:cNvSpPr>
          <p:nvPr>
            <p:ph type="body" sz="quarter" idx="12"/>
          </p:nvPr>
        </p:nvSpPr>
        <p:spPr>
          <a:xfrm flipV="1">
            <a:off x="5051999" y="4128607"/>
            <a:ext cx="2088000" cy="7200"/>
          </a:xfrm>
          <a:solidFill>
            <a:schemeClr val="bg1"/>
          </a:solidFill>
        </p:spPr>
        <p:txBody>
          <a:bodyPr>
            <a:normAutofit/>
          </a:bodyPr>
          <a:lstStyle>
            <a:lvl1pPr>
              <a:defRPr sz="100">
                <a:solidFill>
                  <a:schemeClr val="bg1"/>
                </a:solidFill>
              </a:defRPr>
            </a:lvl1pPr>
          </a:lstStyle>
          <a:p>
            <a:pPr lvl="0"/>
            <a:endParaRPr lang="en-US" dirty="0"/>
          </a:p>
        </p:txBody>
      </p:sp>
    </p:spTree>
    <p:extLst>
      <p:ext uri="{BB962C8B-B14F-4D97-AF65-F5344CB8AC3E}">
        <p14:creationId xmlns:p14="http://schemas.microsoft.com/office/powerpoint/2010/main" val="3645998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accent1"/>
        </a:solidFill>
        <a:effectLst/>
      </p:bgPr>
    </p:bg>
    <p:spTree>
      <p:nvGrpSpPr>
        <p:cNvPr id="1" name=""/>
        <p:cNvGrpSpPr/>
        <p:nvPr/>
      </p:nvGrpSpPr>
      <p:grpSpPr>
        <a:xfrm>
          <a:off x="0" y="0"/>
          <a:ext cx="0" cy="0"/>
          <a:chOff x="0" y="0"/>
          <a:chExt cx="0" cy="0"/>
        </a:xfrm>
      </p:grpSpPr>
      <p:sp>
        <p:nvSpPr>
          <p:cNvPr id="73" name="Picture Placeholder 3">
            <a:extLst>
              <a:ext uri="{FF2B5EF4-FFF2-40B4-BE49-F238E27FC236}">
                <a16:creationId xmlns:a16="http://schemas.microsoft.com/office/drawing/2014/main" id="{FF44E140-372D-714E-9FC8-75DB83E57CD4}"/>
              </a:ext>
            </a:extLst>
          </p:cNvPr>
          <p:cNvSpPr>
            <a:spLocks noGrp="1"/>
          </p:cNvSpPr>
          <p:nvPr>
            <p:ph type="pic" sz="quarter" idx="10"/>
          </p:nvPr>
        </p:nvSpPr>
        <p:spPr>
          <a:xfrm>
            <a:off x="0" y="0"/>
            <a:ext cx="2787650" cy="3937819"/>
          </a:xfrm>
          <a:solidFill>
            <a:schemeClr val="accent3">
              <a:lumMod val="40000"/>
              <a:lumOff val="60000"/>
            </a:schemeClr>
          </a:solidFill>
        </p:spPr>
        <p:txBody>
          <a:bodyPr anchor="ctr"/>
          <a:lstStyle>
            <a:lvl1pPr algn="ctr">
              <a:defRPr/>
            </a:lvl1pPr>
          </a:lstStyle>
          <a:p>
            <a:endParaRPr lang="en-US"/>
          </a:p>
        </p:txBody>
      </p:sp>
      <p:sp>
        <p:nvSpPr>
          <p:cNvPr id="74" name="Picture Placeholder 3">
            <a:extLst>
              <a:ext uri="{FF2B5EF4-FFF2-40B4-BE49-F238E27FC236}">
                <a16:creationId xmlns:a16="http://schemas.microsoft.com/office/drawing/2014/main" id="{CD032B9B-5E7C-6B49-AD99-FFD8599E1B5D}"/>
              </a:ext>
            </a:extLst>
          </p:cNvPr>
          <p:cNvSpPr>
            <a:spLocks noGrp="1"/>
          </p:cNvSpPr>
          <p:nvPr>
            <p:ph type="pic" sz="quarter" idx="11"/>
          </p:nvPr>
        </p:nvSpPr>
        <p:spPr>
          <a:xfrm>
            <a:off x="2949677" y="0"/>
            <a:ext cx="2787650" cy="2801836"/>
          </a:xfrm>
          <a:solidFill>
            <a:schemeClr val="accent3">
              <a:lumMod val="40000"/>
              <a:lumOff val="60000"/>
            </a:schemeClr>
          </a:solidFill>
        </p:spPr>
        <p:txBody>
          <a:bodyPr anchor="ctr"/>
          <a:lstStyle>
            <a:lvl1pPr algn="ctr">
              <a:defRPr/>
            </a:lvl1pPr>
          </a:lstStyle>
          <a:p>
            <a:endParaRPr lang="en-US"/>
          </a:p>
        </p:txBody>
      </p:sp>
      <p:sp>
        <p:nvSpPr>
          <p:cNvPr id="75" name="Picture Placeholder 3">
            <a:extLst>
              <a:ext uri="{FF2B5EF4-FFF2-40B4-BE49-F238E27FC236}">
                <a16:creationId xmlns:a16="http://schemas.microsoft.com/office/drawing/2014/main" id="{452641F6-7E67-5144-B6A5-71ADABE1BE48}"/>
              </a:ext>
            </a:extLst>
          </p:cNvPr>
          <p:cNvSpPr>
            <a:spLocks noGrp="1"/>
          </p:cNvSpPr>
          <p:nvPr>
            <p:ph type="pic" sz="quarter" idx="12"/>
          </p:nvPr>
        </p:nvSpPr>
        <p:spPr>
          <a:xfrm>
            <a:off x="2949677" y="2920181"/>
            <a:ext cx="2787650" cy="3937819"/>
          </a:xfrm>
          <a:solidFill>
            <a:schemeClr val="accent3">
              <a:lumMod val="40000"/>
              <a:lumOff val="60000"/>
            </a:schemeClr>
          </a:solidFill>
        </p:spPr>
        <p:txBody>
          <a:bodyPr anchor="ctr"/>
          <a:lstStyle>
            <a:lvl1pPr algn="ctr">
              <a:defRPr/>
            </a:lvl1pPr>
          </a:lstStyle>
          <a:p>
            <a:endParaRPr lang="en-US"/>
          </a:p>
        </p:txBody>
      </p:sp>
      <p:sp>
        <p:nvSpPr>
          <p:cNvPr id="76" name="Picture Placeholder 3">
            <a:extLst>
              <a:ext uri="{FF2B5EF4-FFF2-40B4-BE49-F238E27FC236}">
                <a16:creationId xmlns:a16="http://schemas.microsoft.com/office/drawing/2014/main" id="{DC602386-AF3F-4D40-BC51-468EBEA0C166}"/>
              </a:ext>
            </a:extLst>
          </p:cNvPr>
          <p:cNvSpPr>
            <a:spLocks noGrp="1"/>
          </p:cNvSpPr>
          <p:nvPr>
            <p:ph type="pic" sz="quarter" idx="13"/>
          </p:nvPr>
        </p:nvSpPr>
        <p:spPr>
          <a:xfrm>
            <a:off x="0" y="4056164"/>
            <a:ext cx="2787650" cy="2801836"/>
          </a:xfrm>
          <a:solidFill>
            <a:schemeClr val="accent3">
              <a:lumMod val="40000"/>
              <a:lumOff val="60000"/>
            </a:schemeClr>
          </a:solidFill>
        </p:spPr>
        <p:txBody>
          <a:bodyPr anchor="ctr"/>
          <a:lstStyle>
            <a:lvl1pPr algn="ctr">
              <a:defRPr/>
            </a:lvl1pPr>
          </a:lstStyle>
          <a:p>
            <a:endParaRPr lang="en-US"/>
          </a:p>
        </p:txBody>
      </p:sp>
      <p:sp>
        <p:nvSpPr>
          <p:cNvPr id="80" name="Text Placeholder 5">
            <a:extLst>
              <a:ext uri="{FF2B5EF4-FFF2-40B4-BE49-F238E27FC236}">
                <a16:creationId xmlns:a16="http://schemas.microsoft.com/office/drawing/2014/main" id="{B80490BE-EDC8-024D-B2FD-D6F81678A43E}"/>
              </a:ext>
            </a:extLst>
          </p:cNvPr>
          <p:cNvSpPr>
            <a:spLocks noGrp="1"/>
          </p:cNvSpPr>
          <p:nvPr>
            <p:ph type="body" sz="quarter" idx="40"/>
          </p:nvPr>
        </p:nvSpPr>
        <p:spPr>
          <a:xfrm>
            <a:off x="6572865" y="1562156"/>
            <a:ext cx="4743450" cy="1228725"/>
          </a:xfrm>
        </p:spPr>
        <p:txBody>
          <a:bodyPr anchor="ctr">
            <a:noAutofit/>
          </a:bodyPr>
          <a:lstStyle>
            <a:lvl1pPr>
              <a:defRPr sz="4400" b="1" i="0">
                <a:solidFill>
                  <a:schemeClr val="bg1"/>
                </a:solidFill>
                <a:latin typeface="+mj-lt"/>
              </a:defRPr>
            </a:lvl1pPr>
          </a:lstStyle>
          <a:p>
            <a:pPr lvl="0"/>
            <a:r>
              <a:rPr lang="en-GB" dirty="0"/>
              <a:t>Click to edit Master text styles</a:t>
            </a:r>
          </a:p>
        </p:txBody>
      </p:sp>
      <p:sp>
        <p:nvSpPr>
          <p:cNvPr id="81" name="Text Placeholder 5">
            <a:extLst>
              <a:ext uri="{FF2B5EF4-FFF2-40B4-BE49-F238E27FC236}">
                <a16:creationId xmlns:a16="http://schemas.microsoft.com/office/drawing/2014/main" id="{26A80168-E96F-E841-96FC-0B5ECF0403E7}"/>
              </a:ext>
            </a:extLst>
          </p:cNvPr>
          <p:cNvSpPr>
            <a:spLocks noGrp="1"/>
          </p:cNvSpPr>
          <p:nvPr>
            <p:ph type="body" sz="quarter" idx="41"/>
          </p:nvPr>
        </p:nvSpPr>
        <p:spPr>
          <a:xfrm>
            <a:off x="6572865" y="2952806"/>
            <a:ext cx="4743450" cy="428625"/>
          </a:xfrm>
        </p:spPr>
        <p:txBody>
          <a:bodyPr anchor="ctr">
            <a:noAutofit/>
          </a:bodyPr>
          <a:lstStyle>
            <a:lvl1pPr>
              <a:defRPr sz="2000" b="0" i="0">
                <a:solidFill>
                  <a:schemeClr val="accent3"/>
                </a:solidFill>
                <a:latin typeface="+mn-lt"/>
              </a:defRPr>
            </a:lvl1pPr>
          </a:lstStyle>
          <a:p>
            <a:pPr lvl="0"/>
            <a:r>
              <a:rPr lang="en-GB" dirty="0"/>
              <a:t>Click to edit Master text styles</a:t>
            </a:r>
          </a:p>
        </p:txBody>
      </p:sp>
      <p:sp>
        <p:nvSpPr>
          <p:cNvPr id="82" name="Text Placeholder 5">
            <a:extLst>
              <a:ext uri="{FF2B5EF4-FFF2-40B4-BE49-F238E27FC236}">
                <a16:creationId xmlns:a16="http://schemas.microsoft.com/office/drawing/2014/main" id="{B60D8037-D381-6E4A-ABDE-033410439373}"/>
              </a:ext>
            </a:extLst>
          </p:cNvPr>
          <p:cNvSpPr>
            <a:spLocks noGrp="1"/>
          </p:cNvSpPr>
          <p:nvPr>
            <p:ph type="body" sz="quarter" idx="42"/>
          </p:nvPr>
        </p:nvSpPr>
        <p:spPr>
          <a:xfrm>
            <a:off x="6572865" y="3684966"/>
            <a:ext cx="4743450" cy="2024272"/>
          </a:xfrm>
        </p:spPr>
        <p:txBody>
          <a:bodyPr anchor="t">
            <a:noAutofit/>
          </a:bodyPr>
          <a:lstStyle>
            <a:lvl1pPr>
              <a:defRPr sz="1600" b="0" i="0">
                <a:solidFill>
                  <a:schemeClr val="bg1"/>
                </a:solidFill>
                <a:latin typeface="+mn-lt"/>
              </a:defRPr>
            </a:lvl1pPr>
          </a:lstStyle>
          <a:p>
            <a:pPr lvl="0"/>
            <a:r>
              <a:rPr lang="en-GB" dirty="0"/>
              <a:t>Click to edit Master text styles</a:t>
            </a:r>
          </a:p>
        </p:txBody>
      </p:sp>
      <p:pic>
        <p:nvPicPr>
          <p:cNvPr id="83" name="Graphic 82">
            <a:extLst>
              <a:ext uri="{FF2B5EF4-FFF2-40B4-BE49-F238E27FC236}">
                <a16:creationId xmlns:a16="http://schemas.microsoft.com/office/drawing/2014/main" id="{4E19C3B8-460C-B34B-9537-16112B786358}"/>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338" t="30778" r="10903" b="28976"/>
          <a:stretch/>
        </p:blipFill>
        <p:spPr>
          <a:xfrm>
            <a:off x="10093170" y="208246"/>
            <a:ext cx="544176" cy="209551"/>
          </a:xfrm>
          <a:prstGeom prst="rect">
            <a:avLst/>
          </a:prstGeom>
        </p:spPr>
      </p:pic>
      <p:cxnSp>
        <p:nvCxnSpPr>
          <p:cNvPr id="84" name="Straight Connector 83">
            <a:extLst>
              <a:ext uri="{FF2B5EF4-FFF2-40B4-BE49-F238E27FC236}">
                <a16:creationId xmlns:a16="http://schemas.microsoft.com/office/drawing/2014/main" id="{2410A49F-DCB7-C849-879B-BA901175AE2B}"/>
              </a:ext>
            </a:extLst>
          </p:cNvPr>
          <p:cNvCxnSpPr>
            <a:cxnSpLocks/>
          </p:cNvCxnSpPr>
          <p:nvPr userDrawn="1"/>
        </p:nvCxnSpPr>
        <p:spPr>
          <a:xfrm>
            <a:off x="10093170" y="441098"/>
            <a:ext cx="208672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6" name="Text Placeholder 4">
            <a:extLst>
              <a:ext uri="{FF2B5EF4-FFF2-40B4-BE49-F238E27FC236}">
                <a16:creationId xmlns:a16="http://schemas.microsoft.com/office/drawing/2014/main" id="{5C5957F8-79E5-0B4E-9301-19F1DD528C30}"/>
              </a:ext>
            </a:extLst>
          </p:cNvPr>
          <p:cNvSpPr>
            <a:spLocks noGrp="1"/>
          </p:cNvSpPr>
          <p:nvPr>
            <p:ph type="body" sz="quarter" idx="14" hasCustomPrompt="1"/>
          </p:nvPr>
        </p:nvSpPr>
        <p:spPr>
          <a:xfrm>
            <a:off x="10093170" y="477100"/>
            <a:ext cx="1925837" cy="176877"/>
          </a:xfrm>
        </p:spPr>
        <p:txBody>
          <a:bodyPr anchor="ctr">
            <a:normAutofit/>
          </a:bodyPr>
          <a:lstStyle>
            <a:lvl1pPr algn="l">
              <a:defRPr sz="1000" b="0" i="0">
                <a:solidFill>
                  <a:schemeClr val="bg1"/>
                </a:solidFill>
                <a:latin typeface="+mn-lt"/>
              </a:defRPr>
            </a:lvl1pPr>
          </a:lstStyle>
          <a:p>
            <a:pPr lvl="0"/>
            <a:r>
              <a:rPr lang="en-GB" dirty="0"/>
              <a:t>NAME OF DECK HERE</a:t>
            </a:r>
            <a:endParaRPr lang="en-US" dirty="0"/>
          </a:p>
        </p:txBody>
      </p:sp>
    </p:spTree>
    <p:extLst>
      <p:ext uri="{BB962C8B-B14F-4D97-AF65-F5344CB8AC3E}">
        <p14:creationId xmlns:p14="http://schemas.microsoft.com/office/powerpoint/2010/main" val="4142692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2"/>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49C1BABC-25D2-5C40-9FC9-BDB93182F171}"/>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338" t="30778" r="10903" b="28976"/>
          <a:stretch/>
        </p:blipFill>
        <p:spPr>
          <a:xfrm>
            <a:off x="10093170" y="208246"/>
            <a:ext cx="544176" cy="209551"/>
          </a:xfrm>
          <a:prstGeom prst="rect">
            <a:avLst/>
          </a:prstGeom>
        </p:spPr>
      </p:pic>
      <p:cxnSp>
        <p:nvCxnSpPr>
          <p:cNvPr id="6" name="Straight Connector 5">
            <a:extLst>
              <a:ext uri="{FF2B5EF4-FFF2-40B4-BE49-F238E27FC236}">
                <a16:creationId xmlns:a16="http://schemas.microsoft.com/office/drawing/2014/main" id="{F78A62A1-C2EA-754C-8594-374F4CD91A89}"/>
              </a:ext>
            </a:extLst>
          </p:cNvPr>
          <p:cNvCxnSpPr>
            <a:cxnSpLocks/>
          </p:cNvCxnSpPr>
          <p:nvPr userDrawn="1"/>
        </p:nvCxnSpPr>
        <p:spPr>
          <a:xfrm>
            <a:off x="10093170" y="441098"/>
            <a:ext cx="208672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4">
            <a:extLst>
              <a:ext uri="{FF2B5EF4-FFF2-40B4-BE49-F238E27FC236}">
                <a16:creationId xmlns:a16="http://schemas.microsoft.com/office/drawing/2014/main" id="{EFD63345-313E-D44F-983A-4BAFD88E3417}"/>
              </a:ext>
            </a:extLst>
          </p:cNvPr>
          <p:cNvSpPr>
            <a:spLocks noGrp="1"/>
          </p:cNvSpPr>
          <p:nvPr>
            <p:ph type="body" sz="quarter" idx="14" hasCustomPrompt="1"/>
          </p:nvPr>
        </p:nvSpPr>
        <p:spPr>
          <a:xfrm>
            <a:off x="10093170" y="477100"/>
            <a:ext cx="1925837" cy="176877"/>
          </a:xfrm>
        </p:spPr>
        <p:txBody>
          <a:bodyPr anchor="ctr">
            <a:normAutofit/>
          </a:bodyPr>
          <a:lstStyle>
            <a:lvl1pPr algn="l">
              <a:defRPr sz="1000" b="0" i="0">
                <a:solidFill>
                  <a:schemeClr val="bg1"/>
                </a:solidFill>
                <a:latin typeface="+mn-lt"/>
              </a:defRPr>
            </a:lvl1pPr>
          </a:lstStyle>
          <a:p>
            <a:pPr lvl="0"/>
            <a:r>
              <a:rPr lang="en-GB" dirty="0"/>
              <a:t>NAME OF DECK HERE</a:t>
            </a:r>
            <a:endParaRPr lang="en-US" dirty="0"/>
          </a:p>
        </p:txBody>
      </p:sp>
      <p:sp>
        <p:nvSpPr>
          <p:cNvPr id="9" name="Text Placeholder 5">
            <a:extLst>
              <a:ext uri="{FF2B5EF4-FFF2-40B4-BE49-F238E27FC236}">
                <a16:creationId xmlns:a16="http://schemas.microsoft.com/office/drawing/2014/main" id="{45DF9E84-73E5-F64B-86FD-C5076C7C0252}"/>
              </a:ext>
            </a:extLst>
          </p:cNvPr>
          <p:cNvSpPr>
            <a:spLocks noGrp="1"/>
          </p:cNvSpPr>
          <p:nvPr>
            <p:ph type="body" sz="quarter" idx="40"/>
          </p:nvPr>
        </p:nvSpPr>
        <p:spPr>
          <a:xfrm>
            <a:off x="6096000" y="1508947"/>
            <a:ext cx="4743450" cy="1228725"/>
          </a:xfrm>
        </p:spPr>
        <p:txBody>
          <a:bodyPr anchor="ctr">
            <a:noAutofit/>
          </a:bodyPr>
          <a:lstStyle>
            <a:lvl1pPr>
              <a:defRPr sz="4400" b="1" i="0">
                <a:solidFill>
                  <a:schemeClr val="tx1"/>
                </a:solidFill>
                <a:latin typeface="+mj-lt"/>
              </a:defRPr>
            </a:lvl1pPr>
          </a:lstStyle>
          <a:p>
            <a:pPr lvl="0"/>
            <a:r>
              <a:rPr lang="en-GB" dirty="0"/>
              <a:t>Click to edit Master text styles</a:t>
            </a:r>
          </a:p>
        </p:txBody>
      </p:sp>
      <p:sp>
        <p:nvSpPr>
          <p:cNvPr id="10" name="Text Placeholder 5">
            <a:extLst>
              <a:ext uri="{FF2B5EF4-FFF2-40B4-BE49-F238E27FC236}">
                <a16:creationId xmlns:a16="http://schemas.microsoft.com/office/drawing/2014/main" id="{7EACE760-E6A0-864B-A780-B36FC2BE0E6B}"/>
              </a:ext>
            </a:extLst>
          </p:cNvPr>
          <p:cNvSpPr>
            <a:spLocks noGrp="1"/>
          </p:cNvSpPr>
          <p:nvPr>
            <p:ph type="body" sz="quarter" idx="41"/>
          </p:nvPr>
        </p:nvSpPr>
        <p:spPr>
          <a:xfrm>
            <a:off x="6096000" y="2899597"/>
            <a:ext cx="4743450" cy="428625"/>
          </a:xfrm>
        </p:spPr>
        <p:txBody>
          <a:bodyPr anchor="ctr">
            <a:noAutofit/>
          </a:bodyPr>
          <a:lstStyle>
            <a:lvl1pPr>
              <a:defRPr sz="2000" b="0" i="0">
                <a:solidFill>
                  <a:schemeClr val="tx1"/>
                </a:solidFill>
                <a:latin typeface="+mn-lt"/>
              </a:defRPr>
            </a:lvl1pPr>
          </a:lstStyle>
          <a:p>
            <a:pPr lvl="0"/>
            <a:r>
              <a:rPr lang="en-GB" dirty="0"/>
              <a:t>Click to edit Master text styles</a:t>
            </a:r>
          </a:p>
        </p:txBody>
      </p:sp>
      <p:sp>
        <p:nvSpPr>
          <p:cNvPr id="11" name="Text Placeholder 5">
            <a:extLst>
              <a:ext uri="{FF2B5EF4-FFF2-40B4-BE49-F238E27FC236}">
                <a16:creationId xmlns:a16="http://schemas.microsoft.com/office/drawing/2014/main" id="{0903321C-208E-504A-8ECA-1E124E6C97CF}"/>
              </a:ext>
            </a:extLst>
          </p:cNvPr>
          <p:cNvSpPr>
            <a:spLocks noGrp="1"/>
          </p:cNvSpPr>
          <p:nvPr>
            <p:ph type="body" sz="quarter" idx="42"/>
          </p:nvPr>
        </p:nvSpPr>
        <p:spPr>
          <a:xfrm>
            <a:off x="6096000" y="3631757"/>
            <a:ext cx="4743450" cy="2024272"/>
          </a:xfrm>
        </p:spPr>
        <p:txBody>
          <a:bodyPr anchor="t">
            <a:noAutofit/>
          </a:bodyPr>
          <a:lstStyle>
            <a:lvl1pPr>
              <a:defRPr sz="1600" b="0" i="0">
                <a:solidFill>
                  <a:schemeClr val="bg1"/>
                </a:solidFill>
                <a:latin typeface="+mn-lt"/>
              </a:defRPr>
            </a:lvl1pPr>
          </a:lstStyle>
          <a:p>
            <a:pPr lvl="0"/>
            <a:r>
              <a:rPr lang="en-GB" dirty="0"/>
              <a:t>Click to edit Master text styles</a:t>
            </a:r>
          </a:p>
        </p:txBody>
      </p:sp>
      <p:sp>
        <p:nvSpPr>
          <p:cNvPr id="12" name="Picture Placeholder 3">
            <a:extLst>
              <a:ext uri="{FF2B5EF4-FFF2-40B4-BE49-F238E27FC236}">
                <a16:creationId xmlns:a16="http://schemas.microsoft.com/office/drawing/2014/main" id="{340F862A-A32F-5446-85D3-030ABC47DBBA}"/>
              </a:ext>
            </a:extLst>
          </p:cNvPr>
          <p:cNvSpPr>
            <a:spLocks noGrp="1"/>
          </p:cNvSpPr>
          <p:nvPr>
            <p:ph type="pic" sz="quarter" idx="10"/>
          </p:nvPr>
        </p:nvSpPr>
        <p:spPr>
          <a:xfrm>
            <a:off x="986875" y="1259457"/>
            <a:ext cx="4603042" cy="4587804"/>
          </a:xfrm>
          <a:solidFill>
            <a:schemeClr val="accent3">
              <a:lumMod val="40000"/>
              <a:lumOff val="60000"/>
            </a:schemeClr>
          </a:solidFill>
        </p:spPr>
        <p:txBody>
          <a:bodyPr anchor="ctr"/>
          <a:lstStyle>
            <a:lvl1pPr algn="ctr">
              <a:defRPr/>
            </a:lvl1pPr>
          </a:lstStyle>
          <a:p>
            <a:endParaRPr lang="en-US"/>
          </a:p>
        </p:txBody>
      </p:sp>
    </p:spTree>
    <p:extLst>
      <p:ext uri="{BB962C8B-B14F-4D97-AF65-F5344CB8AC3E}">
        <p14:creationId xmlns:p14="http://schemas.microsoft.com/office/powerpoint/2010/main" val="38130986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9" name="Text Placeholder 5">
            <a:extLst>
              <a:ext uri="{FF2B5EF4-FFF2-40B4-BE49-F238E27FC236}">
                <a16:creationId xmlns:a16="http://schemas.microsoft.com/office/drawing/2014/main" id="{45DF9E84-73E5-F64B-86FD-C5076C7C0252}"/>
              </a:ext>
            </a:extLst>
          </p:cNvPr>
          <p:cNvSpPr>
            <a:spLocks noGrp="1"/>
          </p:cNvSpPr>
          <p:nvPr>
            <p:ph type="body" sz="quarter" idx="40"/>
          </p:nvPr>
        </p:nvSpPr>
        <p:spPr>
          <a:xfrm>
            <a:off x="6096000" y="1508947"/>
            <a:ext cx="4743450" cy="1228725"/>
          </a:xfrm>
        </p:spPr>
        <p:txBody>
          <a:bodyPr anchor="ctr">
            <a:noAutofit/>
          </a:bodyPr>
          <a:lstStyle>
            <a:lvl1pPr>
              <a:defRPr sz="4400" b="1" i="0">
                <a:solidFill>
                  <a:schemeClr val="accent1"/>
                </a:solidFill>
                <a:latin typeface="+mj-lt"/>
              </a:defRPr>
            </a:lvl1pPr>
          </a:lstStyle>
          <a:p>
            <a:pPr lvl="0"/>
            <a:r>
              <a:rPr lang="en-GB" dirty="0"/>
              <a:t>Click to edit Master text styles</a:t>
            </a:r>
          </a:p>
        </p:txBody>
      </p:sp>
      <p:sp>
        <p:nvSpPr>
          <p:cNvPr id="10" name="Text Placeholder 5">
            <a:extLst>
              <a:ext uri="{FF2B5EF4-FFF2-40B4-BE49-F238E27FC236}">
                <a16:creationId xmlns:a16="http://schemas.microsoft.com/office/drawing/2014/main" id="{7EACE760-E6A0-864B-A780-B36FC2BE0E6B}"/>
              </a:ext>
            </a:extLst>
          </p:cNvPr>
          <p:cNvSpPr>
            <a:spLocks noGrp="1"/>
          </p:cNvSpPr>
          <p:nvPr>
            <p:ph type="body" sz="quarter" idx="41"/>
          </p:nvPr>
        </p:nvSpPr>
        <p:spPr>
          <a:xfrm>
            <a:off x="6096000" y="2899597"/>
            <a:ext cx="4743450" cy="428625"/>
          </a:xfrm>
        </p:spPr>
        <p:txBody>
          <a:bodyPr anchor="ctr">
            <a:noAutofit/>
          </a:bodyPr>
          <a:lstStyle>
            <a:lvl1pPr>
              <a:defRPr sz="2000" b="0" i="0">
                <a:solidFill>
                  <a:schemeClr val="accent3"/>
                </a:solidFill>
                <a:latin typeface="+mn-lt"/>
              </a:defRPr>
            </a:lvl1pPr>
          </a:lstStyle>
          <a:p>
            <a:pPr lvl="0"/>
            <a:r>
              <a:rPr lang="en-GB" dirty="0"/>
              <a:t>Click to edit Master text styles</a:t>
            </a:r>
          </a:p>
        </p:txBody>
      </p:sp>
      <p:sp>
        <p:nvSpPr>
          <p:cNvPr id="11" name="Text Placeholder 5">
            <a:extLst>
              <a:ext uri="{FF2B5EF4-FFF2-40B4-BE49-F238E27FC236}">
                <a16:creationId xmlns:a16="http://schemas.microsoft.com/office/drawing/2014/main" id="{0903321C-208E-504A-8ECA-1E124E6C97CF}"/>
              </a:ext>
            </a:extLst>
          </p:cNvPr>
          <p:cNvSpPr>
            <a:spLocks noGrp="1"/>
          </p:cNvSpPr>
          <p:nvPr>
            <p:ph type="body" sz="quarter" idx="42"/>
          </p:nvPr>
        </p:nvSpPr>
        <p:spPr>
          <a:xfrm>
            <a:off x="6096000" y="3631757"/>
            <a:ext cx="4743450" cy="2024272"/>
          </a:xfrm>
        </p:spPr>
        <p:txBody>
          <a:bodyPr anchor="t">
            <a:noAutofit/>
          </a:bodyPr>
          <a:lstStyle>
            <a:lvl1pPr>
              <a:defRPr sz="1600" b="0" i="0">
                <a:solidFill>
                  <a:schemeClr val="tx1"/>
                </a:solidFill>
                <a:latin typeface="+mn-lt"/>
              </a:defRPr>
            </a:lvl1pPr>
          </a:lstStyle>
          <a:p>
            <a:pPr lvl="0"/>
            <a:r>
              <a:rPr lang="en-GB" dirty="0"/>
              <a:t>Click to edit Master text styles</a:t>
            </a:r>
          </a:p>
        </p:txBody>
      </p:sp>
      <p:sp>
        <p:nvSpPr>
          <p:cNvPr id="12" name="Picture Placeholder 3">
            <a:extLst>
              <a:ext uri="{FF2B5EF4-FFF2-40B4-BE49-F238E27FC236}">
                <a16:creationId xmlns:a16="http://schemas.microsoft.com/office/drawing/2014/main" id="{340F862A-A32F-5446-85D3-030ABC47DBBA}"/>
              </a:ext>
            </a:extLst>
          </p:cNvPr>
          <p:cNvSpPr>
            <a:spLocks noGrp="1"/>
          </p:cNvSpPr>
          <p:nvPr>
            <p:ph type="pic" sz="quarter" idx="10"/>
          </p:nvPr>
        </p:nvSpPr>
        <p:spPr>
          <a:xfrm>
            <a:off x="986875" y="1259457"/>
            <a:ext cx="4603042" cy="4587804"/>
          </a:xfrm>
          <a:solidFill>
            <a:schemeClr val="accent3">
              <a:lumMod val="40000"/>
              <a:lumOff val="60000"/>
            </a:schemeClr>
          </a:solidFill>
        </p:spPr>
        <p:txBody>
          <a:bodyPr anchor="ctr"/>
          <a:lstStyle>
            <a:lvl1pPr algn="ctr">
              <a:defRPr/>
            </a:lvl1pPr>
          </a:lstStyle>
          <a:p>
            <a:endParaRPr lang="en-US"/>
          </a:p>
        </p:txBody>
      </p:sp>
      <p:pic>
        <p:nvPicPr>
          <p:cNvPr id="13" name="Graphic 12">
            <a:extLst>
              <a:ext uri="{FF2B5EF4-FFF2-40B4-BE49-F238E27FC236}">
                <a16:creationId xmlns:a16="http://schemas.microsoft.com/office/drawing/2014/main" id="{F43EFA62-8BF6-8B45-9F34-5DE372E1FFA8}"/>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338" t="30778" r="10903" b="28976"/>
          <a:stretch/>
        </p:blipFill>
        <p:spPr>
          <a:xfrm>
            <a:off x="10093170" y="208246"/>
            <a:ext cx="544176" cy="209551"/>
          </a:xfrm>
          <a:prstGeom prst="rect">
            <a:avLst/>
          </a:prstGeom>
        </p:spPr>
      </p:pic>
      <p:cxnSp>
        <p:nvCxnSpPr>
          <p:cNvPr id="14" name="Straight Connector 13">
            <a:extLst>
              <a:ext uri="{FF2B5EF4-FFF2-40B4-BE49-F238E27FC236}">
                <a16:creationId xmlns:a16="http://schemas.microsoft.com/office/drawing/2014/main" id="{2AC05EE7-742C-A240-8EE6-962A35788104}"/>
              </a:ext>
            </a:extLst>
          </p:cNvPr>
          <p:cNvCxnSpPr>
            <a:cxnSpLocks/>
          </p:cNvCxnSpPr>
          <p:nvPr userDrawn="1"/>
        </p:nvCxnSpPr>
        <p:spPr>
          <a:xfrm>
            <a:off x="10093170" y="441098"/>
            <a:ext cx="208672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4">
            <a:extLst>
              <a:ext uri="{FF2B5EF4-FFF2-40B4-BE49-F238E27FC236}">
                <a16:creationId xmlns:a16="http://schemas.microsoft.com/office/drawing/2014/main" id="{ECE6858E-EDBA-B940-8DC8-3E168DEEDE15}"/>
              </a:ext>
            </a:extLst>
          </p:cNvPr>
          <p:cNvSpPr>
            <a:spLocks noGrp="1"/>
          </p:cNvSpPr>
          <p:nvPr>
            <p:ph type="body" sz="quarter" idx="14" hasCustomPrompt="1"/>
          </p:nvPr>
        </p:nvSpPr>
        <p:spPr>
          <a:xfrm>
            <a:off x="10093170" y="477100"/>
            <a:ext cx="1925837" cy="176877"/>
          </a:xfrm>
        </p:spPr>
        <p:txBody>
          <a:bodyPr anchor="ctr">
            <a:normAutofit/>
          </a:bodyPr>
          <a:lstStyle>
            <a:lvl1pPr algn="l">
              <a:defRPr sz="1000" b="0" i="0">
                <a:solidFill>
                  <a:schemeClr val="accent1"/>
                </a:solidFill>
                <a:latin typeface="+mn-lt"/>
              </a:defRPr>
            </a:lvl1pPr>
          </a:lstStyle>
          <a:p>
            <a:pPr lvl="0"/>
            <a:r>
              <a:rPr lang="en-GB" dirty="0"/>
              <a:t>NAME OF DECK HERE</a:t>
            </a:r>
            <a:endParaRPr lang="en-US" dirty="0"/>
          </a:p>
        </p:txBody>
      </p:sp>
    </p:spTree>
    <p:extLst>
      <p:ext uri="{BB962C8B-B14F-4D97-AF65-F5344CB8AC3E}">
        <p14:creationId xmlns:p14="http://schemas.microsoft.com/office/powerpoint/2010/main" val="17420608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accent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7A21B1BB-B74A-624E-BD0C-2B3C0EE8841F}"/>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338" t="30778" r="10903" b="28976"/>
          <a:stretch/>
        </p:blipFill>
        <p:spPr>
          <a:xfrm>
            <a:off x="10093170" y="208246"/>
            <a:ext cx="544176" cy="209551"/>
          </a:xfrm>
          <a:prstGeom prst="rect">
            <a:avLst/>
          </a:prstGeom>
        </p:spPr>
      </p:pic>
      <p:cxnSp>
        <p:nvCxnSpPr>
          <p:cNvPr id="4" name="Straight Connector 3">
            <a:extLst>
              <a:ext uri="{FF2B5EF4-FFF2-40B4-BE49-F238E27FC236}">
                <a16:creationId xmlns:a16="http://schemas.microsoft.com/office/drawing/2014/main" id="{4C58FAB4-BDC2-514B-995D-C7C2D4C446A4}"/>
              </a:ext>
            </a:extLst>
          </p:cNvPr>
          <p:cNvCxnSpPr>
            <a:cxnSpLocks/>
          </p:cNvCxnSpPr>
          <p:nvPr userDrawn="1"/>
        </p:nvCxnSpPr>
        <p:spPr>
          <a:xfrm>
            <a:off x="10093170" y="441098"/>
            <a:ext cx="208672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5C52D59B-177F-3247-959F-870B36B97F21}"/>
              </a:ext>
            </a:extLst>
          </p:cNvPr>
          <p:cNvSpPr>
            <a:spLocks noGrp="1"/>
          </p:cNvSpPr>
          <p:nvPr>
            <p:ph type="body" sz="quarter" idx="14" hasCustomPrompt="1"/>
          </p:nvPr>
        </p:nvSpPr>
        <p:spPr>
          <a:xfrm>
            <a:off x="10093170" y="477100"/>
            <a:ext cx="1925837" cy="176877"/>
          </a:xfrm>
        </p:spPr>
        <p:txBody>
          <a:bodyPr anchor="ctr">
            <a:normAutofit/>
          </a:bodyPr>
          <a:lstStyle>
            <a:lvl1pPr algn="l">
              <a:defRPr sz="1000" b="0" i="0">
                <a:solidFill>
                  <a:schemeClr val="bg1"/>
                </a:solidFill>
                <a:latin typeface="+mn-lt"/>
              </a:defRPr>
            </a:lvl1pPr>
          </a:lstStyle>
          <a:p>
            <a:pPr lvl="0"/>
            <a:r>
              <a:rPr lang="en-GB" dirty="0"/>
              <a:t>NAME OF DECK HERE</a:t>
            </a:r>
            <a:endParaRPr lang="en-US" dirty="0"/>
          </a:p>
        </p:txBody>
      </p:sp>
      <p:sp>
        <p:nvSpPr>
          <p:cNvPr id="6" name="Text Placeholder 5">
            <a:extLst>
              <a:ext uri="{FF2B5EF4-FFF2-40B4-BE49-F238E27FC236}">
                <a16:creationId xmlns:a16="http://schemas.microsoft.com/office/drawing/2014/main" id="{65FF1F51-4ACA-1F44-BE66-41503DB4326E}"/>
              </a:ext>
            </a:extLst>
          </p:cNvPr>
          <p:cNvSpPr>
            <a:spLocks noGrp="1"/>
          </p:cNvSpPr>
          <p:nvPr>
            <p:ph type="body" sz="quarter" idx="40" hasCustomPrompt="1"/>
          </p:nvPr>
        </p:nvSpPr>
        <p:spPr>
          <a:xfrm>
            <a:off x="678612" y="1077622"/>
            <a:ext cx="1046671" cy="1228725"/>
          </a:xfrm>
        </p:spPr>
        <p:txBody>
          <a:bodyPr anchor="ctr">
            <a:noAutofit/>
          </a:bodyPr>
          <a:lstStyle>
            <a:lvl1pPr>
              <a:defRPr sz="8800" b="1" i="0">
                <a:solidFill>
                  <a:schemeClr val="accent2"/>
                </a:solidFill>
                <a:latin typeface="Roboto" panose="02000000000000000000" pitchFamily="2" charset="0"/>
                <a:ea typeface="Roboto" panose="02000000000000000000" pitchFamily="2" charset="0"/>
              </a:defRPr>
            </a:lvl1pPr>
          </a:lstStyle>
          <a:p>
            <a:pPr lvl="0"/>
            <a:r>
              <a:rPr lang="en-GB" dirty="0"/>
              <a:t>1.</a:t>
            </a:r>
          </a:p>
        </p:txBody>
      </p:sp>
      <p:sp>
        <p:nvSpPr>
          <p:cNvPr id="7" name="Text Placeholder 5">
            <a:extLst>
              <a:ext uri="{FF2B5EF4-FFF2-40B4-BE49-F238E27FC236}">
                <a16:creationId xmlns:a16="http://schemas.microsoft.com/office/drawing/2014/main" id="{5F83D5DB-CC84-E143-8C67-2094C98DD7A3}"/>
              </a:ext>
            </a:extLst>
          </p:cNvPr>
          <p:cNvSpPr>
            <a:spLocks noGrp="1"/>
          </p:cNvSpPr>
          <p:nvPr>
            <p:ph type="body" sz="quarter" idx="41"/>
          </p:nvPr>
        </p:nvSpPr>
        <p:spPr>
          <a:xfrm>
            <a:off x="678612" y="2606296"/>
            <a:ext cx="2237116" cy="428625"/>
          </a:xfrm>
        </p:spPr>
        <p:txBody>
          <a:bodyPr anchor="ctr">
            <a:noAutofit/>
          </a:bodyPr>
          <a:lstStyle>
            <a:lvl1pPr>
              <a:defRPr sz="2800" b="1" i="0">
                <a:solidFill>
                  <a:schemeClr val="bg1"/>
                </a:solidFill>
                <a:latin typeface="+mj-lt"/>
              </a:defRPr>
            </a:lvl1pPr>
          </a:lstStyle>
          <a:p>
            <a:pPr lvl="0"/>
            <a:r>
              <a:rPr lang="en-GB" dirty="0"/>
              <a:t>Click to edit Master text</a:t>
            </a:r>
          </a:p>
        </p:txBody>
      </p:sp>
      <p:sp>
        <p:nvSpPr>
          <p:cNvPr id="8" name="Text Placeholder 5">
            <a:extLst>
              <a:ext uri="{FF2B5EF4-FFF2-40B4-BE49-F238E27FC236}">
                <a16:creationId xmlns:a16="http://schemas.microsoft.com/office/drawing/2014/main" id="{26166562-1893-6A40-B43D-074F4D455D7C}"/>
              </a:ext>
            </a:extLst>
          </p:cNvPr>
          <p:cNvSpPr>
            <a:spLocks noGrp="1"/>
          </p:cNvSpPr>
          <p:nvPr>
            <p:ph type="body" sz="quarter" idx="42"/>
          </p:nvPr>
        </p:nvSpPr>
        <p:spPr>
          <a:xfrm>
            <a:off x="678612" y="3441973"/>
            <a:ext cx="2237116" cy="2492993"/>
          </a:xfrm>
        </p:spPr>
        <p:txBody>
          <a:bodyPr anchor="t">
            <a:noAutofit/>
          </a:bodyPr>
          <a:lstStyle>
            <a:lvl1pPr>
              <a:defRPr sz="1600" b="0" i="0">
                <a:solidFill>
                  <a:schemeClr val="bg1"/>
                </a:solidFill>
                <a:latin typeface="+mn-lt"/>
              </a:defRPr>
            </a:lvl1pPr>
          </a:lstStyle>
          <a:p>
            <a:pPr lvl="0"/>
            <a:r>
              <a:rPr lang="en-GB" dirty="0"/>
              <a:t>Click to edit Master text styles</a:t>
            </a:r>
          </a:p>
        </p:txBody>
      </p:sp>
      <p:sp>
        <p:nvSpPr>
          <p:cNvPr id="13" name="Text Placeholder 5">
            <a:extLst>
              <a:ext uri="{FF2B5EF4-FFF2-40B4-BE49-F238E27FC236}">
                <a16:creationId xmlns:a16="http://schemas.microsoft.com/office/drawing/2014/main" id="{C053CC1E-4C38-D748-9D98-13749E754EF4}"/>
              </a:ext>
            </a:extLst>
          </p:cNvPr>
          <p:cNvSpPr>
            <a:spLocks noGrp="1"/>
          </p:cNvSpPr>
          <p:nvPr>
            <p:ph type="body" sz="quarter" idx="43" hasCustomPrompt="1"/>
          </p:nvPr>
        </p:nvSpPr>
        <p:spPr>
          <a:xfrm>
            <a:off x="3249284" y="1077622"/>
            <a:ext cx="1046671" cy="1228725"/>
          </a:xfrm>
        </p:spPr>
        <p:txBody>
          <a:bodyPr anchor="ctr">
            <a:noAutofit/>
          </a:bodyPr>
          <a:lstStyle>
            <a:lvl1pPr>
              <a:defRPr sz="8800" b="1" i="0">
                <a:solidFill>
                  <a:schemeClr val="accent2"/>
                </a:solidFill>
                <a:latin typeface="Roboto Black" panose="02000000000000000000" pitchFamily="2" charset="0"/>
                <a:ea typeface="Roboto Black" panose="02000000000000000000" pitchFamily="2" charset="0"/>
              </a:defRPr>
            </a:lvl1pPr>
          </a:lstStyle>
          <a:p>
            <a:pPr lvl="0"/>
            <a:r>
              <a:rPr lang="en-GB" dirty="0"/>
              <a:t>2.</a:t>
            </a:r>
          </a:p>
        </p:txBody>
      </p:sp>
      <p:sp>
        <p:nvSpPr>
          <p:cNvPr id="14" name="Text Placeholder 5">
            <a:extLst>
              <a:ext uri="{FF2B5EF4-FFF2-40B4-BE49-F238E27FC236}">
                <a16:creationId xmlns:a16="http://schemas.microsoft.com/office/drawing/2014/main" id="{743518ED-4E89-134C-8913-77267C30BF1B}"/>
              </a:ext>
            </a:extLst>
          </p:cNvPr>
          <p:cNvSpPr>
            <a:spLocks noGrp="1"/>
          </p:cNvSpPr>
          <p:nvPr>
            <p:ph type="body" sz="quarter" idx="44"/>
          </p:nvPr>
        </p:nvSpPr>
        <p:spPr>
          <a:xfrm>
            <a:off x="3249284" y="2606296"/>
            <a:ext cx="2237116" cy="428625"/>
          </a:xfrm>
        </p:spPr>
        <p:txBody>
          <a:bodyPr anchor="ctr">
            <a:noAutofit/>
          </a:bodyPr>
          <a:lstStyle>
            <a:lvl1pPr>
              <a:defRPr sz="2800" b="1" i="0">
                <a:solidFill>
                  <a:schemeClr val="bg1"/>
                </a:solidFill>
                <a:latin typeface="+mj-lt"/>
              </a:defRPr>
            </a:lvl1pPr>
          </a:lstStyle>
          <a:p>
            <a:pPr lvl="0"/>
            <a:r>
              <a:rPr lang="en-GB" dirty="0"/>
              <a:t>Click to edit Master text</a:t>
            </a:r>
          </a:p>
        </p:txBody>
      </p:sp>
      <p:sp>
        <p:nvSpPr>
          <p:cNvPr id="15" name="Text Placeholder 5">
            <a:extLst>
              <a:ext uri="{FF2B5EF4-FFF2-40B4-BE49-F238E27FC236}">
                <a16:creationId xmlns:a16="http://schemas.microsoft.com/office/drawing/2014/main" id="{8622F228-6FC2-1A46-AE82-A559A49527A7}"/>
              </a:ext>
            </a:extLst>
          </p:cNvPr>
          <p:cNvSpPr>
            <a:spLocks noGrp="1"/>
          </p:cNvSpPr>
          <p:nvPr>
            <p:ph type="body" sz="quarter" idx="45"/>
          </p:nvPr>
        </p:nvSpPr>
        <p:spPr>
          <a:xfrm>
            <a:off x="3249284" y="3441973"/>
            <a:ext cx="2237116" cy="2492993"/>
          </a:xfrm>
        </p:spPr>
        <p:txBody>
          <a:bodyPr anchor="t">
            <a:noAutofit/>
          </a:bodyPr>
          <a:lstStyle>
            <a:lvl1pPr>
              <a:defRPr sz="1600" b="0" i="0">
                <a:solidFill>
                  <a:schemeClr val="bg1"/>
                </a:solidFill>
                <a:latin typeface="+mn-lt"/>
              </a:defRPr>
            </a:lvl1pPr>
          </a:lstStyle>
          <a:p>
            <a:pPr lvl="0"/>
            <a:r>
              <a:rPr lang="en-GB" dirty="0"/>
              <a:t>Click to edit Master text styles</a:t>
            </a:r>
          </a:p>
        </p:txBody>
      </p:sp>
      <p:sp>
        <p:nvSpPr>
          <p:cNvPr id="17" name="Text Placeholder 5">
            <a:extLst>
              <a:ext uri="{FF2B5EF4-FFF2-40B4-BE49-F238E27FC236}">
                <a16:creationId xmlns:a16="http://schemas.microsoft.com/office/drawing/2014/main" id="{5C4325CB-9C2C-8146-859F-9402F1FA5035}"/>
              </a:ext>
            </a:extLst>
          </p:cNvPr>
          <p:cNvSpPr>
            <a:spLocks noGrp="1"/>
          </p:cNvSpPr>
          <p:nvPr>
            <p:ph type="body" sz="quarter" idx="46" hasCustomPrompt="1"/>
          </p:nvPr>
        </p:nvSpPr>
        <p:spPr>
          <a:xfrm>
            <a:off x="5854461" y="1077622"/>
            <a:ext cx="1046671" cy="1228725"/>
          </a:xfrm>
        </p:spPr>
        <p:txBody>
          <a:bodyPr anchor="ctr">
            <a:noAutofit/>
          </a:bodyPr>
          <a:lstStyle>
            <a:lvl1pPr>
              <a:defRPr sz="8800" b="1" i="0">
                <a:solidFill>
                  <a:schemeClr val="accent2"/>
                </a:solidFill>
                <a:latin typeface="Roboto Black" panose="02000000000000000000" pitchFamily="2" charset="0"/>
                <a:ea typeface="Roboto Black" panose="02000000000000000000" pitchFamily="2" charset="0"/>
              </a:defRPr>
            </a:lvl1pPr>
          </a:lstStyle>
          <a:p>
            <a:pPr lvl="0"/>
            <a:r>
              <a:rPr lang="en-GB" dirty="0"/>
              <a:t>3.</a:t>
            </a:r>
          </a:p>
        </p:txBody>
      </p:sp>
      <p:sp>
        <p:nvSpPr>
          <p:cNvPr id="18" name="Text Placeholder 5">
            <a:extLst>
              <a:ext uri="{FF2B5EF4-FFF2-40B4-BE49-F238E27FC236}">
                <a16:creationId xmlns:a16="http://schemas.microsoft.com/office/drawing/2014/main" id="{4EC277DF-B964-CC47-B1CA-629604EF0EB5}"/>
              </a:ext>
            </a:extLst>
          </p:cNvPr>
          <p:cNvSpPr>
            <a:spLocks noGrp="1"/>
          </p:cNvSpPr>
          <p:nvPr>
            <p:ph type="body" sz="quarter" idx="47"/>
          </p:nvPr>
        </p:nvSpPr>
        <p:spPr>
          <a:xfrm>
            <a:off x="5854461" y="2606296"/>
            <a:ext cx="2237116" cy="428625"/>
          </a:xfrm>
        </p:spPr>
        <p:txBody>
          <a:bodyPr anchor="ctr">
            <a:noAutofit/>
          </a:bodyPr>
          <a:lstStyle>
            <a:lvl1pPr>
              <a:defRPr sz="2800" b="1" i="0">
                <a:solidFill>
                  <a:schemeClr val="bg1"/>
                </a:solidFill>
                <a:latin typeface="+mj-lt"/>
              </a:defRPr>
            </a:lvl1pPr>
          </a:lstStyle>
          <a:p>
            <a:pPr lvl="0"/>
            <a:r>
              <a:rPr lang="en-GB" dirty="0"/>
              <a:t>Click to edit Master text</a:t>
            </a:r>
          </a:p>
        </p:txBody>
      </p:sp>
      <p:sp>
        <p:nvSpPr>
          <p:cNvPr id="19" name="Text Placeholder 5">
            <a:extLst>
              <a:ext uri="{FF2B5EF4-FFF2-40B4-BE49-F238E27FC236}">
                <a16:creationId xmlns:a16="http://schemas.microsoft.com/office/drawing/2014/main" id="{71CC34A8-DAD4-3542-BD7F-9B8A4F602406}"/>
              </a:ext>
            </a:extLst>
          </p:cNvPr>
          <p:cNvSpPr>
            <a:spLocks noGrp="1"/>
          </p:cNvSpPr>
          <p:nvPr>
            <p:ph type="body" sz="quarter" idx="48"/>
          </p:nvPr>
        </p:nvSpPr>
        <p:spPr>
          <a:xfrm>
            <a:off x="5854461" y="3441973"/>
            <a:ext cx="2237116" cy="2492993"/>
          </a:xfrm>
        </p:spPr>
        <p:txBody>
          <a:bodyPr anchor="t">
            <a:noAutofit/>
          </a:bodyPr>
          <a:lstStyle>
            <a:lvl1pPr>
              <a:defRPr sz="1600" b="0" i="0">
                <a:solidFill>
                  <a:schemeClr val="bg1"/>
                </a:solidFill>
                <a:latin typeface="+mn-lt"/>
              </a:defRPr>
            </a:lvl1pPr>
          </a:lstStyle>
          <a:p>
            <a:pPr lvl="0"/>
            <a:r>
              <a:rPr lang="en-GB" dirty="0"/>
              <a:t>Click to edit Master text styles</a:t>
            </a:r>
          </a:p>
        </p:txBody>
      </p:sp>
      <p:sp>
        <p:nvSpPr>
          <p:cNvPr id="21" name="Text Placeholder 5">
            <a:extLst>
              <a:ext uri="{FF2B5EF4-FFF2-40B4-BE49-F238E27FC236}">
                <a16:creationId xmlns:a16="http://schemas.microsoft.com/office/drawing/2014/main" id="{5EAF9620-ECE3-F648-B0B0-8AC9C97A7044}"/>
              </a:ext>
            </a:extLst>
          </p:cNvPr>
          <p:cNvSpPr>
            <a:spLocks noGrp="1"/>
          </p:cNvSpPr>
          <p:nvPr>
            <p:ph type="body" sz="quarter" idx="49" hasCustomPrompt="1"/>
          </p:nvPr>
        </p:nvSpPr>
        <p:spPr>
          <a:xfrm>
            <a:off x="8425132" y="1077622"/>
            <a:ext cx="1046671" cy="1228725"/>
          </a:xfrm>
        </p:spPr>
        <p:txBody>
          <a:bodyPr anchor="ctr">
            <a:noAutofit/>
          </a:bodyPr>
          <a:lstStyle>
            <a:lvl1pPr>
              <a:defRPr sz="8800" b="1" i="0">
                <a:solidFill>
                  <a:schemeClr val="accent2"/>
                </a:solidFill>
                <a:latin typeface="Roboto Black" panose="02000000000000000000" pitchFamily="2" charset="0"/>
                <a:ea typeface="Roboto Black" panose="02000000000000000000" pitchFamily="2" charset="0"/>
              </a:defRPr>
            </a:lvl1pPr>
          </a:lstStyle>
          <a:p>
            <a:pPr lvl="0"/>
            <a:r>
              <a:rPr lang="en-GB" dirty="0"/>
              <a:t>4.</a:t>
            </a:r>
          </a:p>
        </p:txBody>
      </p:sp>
      <p:sp>
        <p:nvSpPr>
          <p:cNvPr id="22" name="Text Placeholder 5">
            <a:extLst>
              <a:ext uri="{FF2B5EF4-FFF2-40B4-BE49-F238E27FC236}">
                <a16:creationId xmlns:a16="http://schemas.microsoft.com/office/drawing/2014/main" id="{0DEFF4A4-4D4A-FA48-B454-03091D1BD138}"/>
              </a:ext>
            </a:extLst>
          </p:cNvPr>
          <p:cNvSpPr>
            <a:spLocks noGrp="1"/>
          </p:cNvSpPr>
          <p:nvPr>
            <p:ph type="body" sz="quarter" idx="50"/>
          </p:nvPr>
        </p:nvSpPr>
        <p:spPr>
          <a:xfrm>
            <a:off x="8425132" y="2606296"/>
            <a:ext cx="2237116" cy="428625"/>
          </a:xfrm>
        </p:spPr>
        <p:txBody>
          <a:bodyPr anchor="ctr">
            <a:noAutofit/>
          </a:bodyPr>
          <a:lstStyle>
            <a:lvl1pPr>
              <a:defRPr sz="2800" b="1" i="0">
                <a:solidFill>
                  <a:schemeClr val="bg1"/>
                </a:solidFill>
                <a:latin typeface="+mj-lt"/>
              </a:defRPr>
            </a:lvl1pPr>
          </a:lstStyle>
          <a:p>
            <a:pPr lvl="0"/>
            <a:r>
              <a:rPr lang="en-GB" dirty="0"/>
              <a:t>Click to edit Master text</a:t>
            </a:r>
          </a:p>
        </p:txBody>
      </p:sp>
      <p:sp>
        <p:nvSpPr>
          <p:cNvPr id="23" name="Text Placeholder 5">
            <a:extLst>
              <a:ext uri="{FF2B5EF4-FFF2-40B4-BE49-F238E27FC236}">
                <a16:creationId xmlns:a16="http://schemas.microsoft.com/office/drawing/2014/main" id="{528E1BEB-A04A-8945-B56F-614C5BAC2424}"/>
              </a:ext>
            </a:extLst>
          </p:cNvPr>
          <p:cNvSpPr>
            <a:spLocks noGrp="1"/>
          </p:cNvSpPr>
          <p:nvPr>
            <p:ph type="body" sz="quarter" idx="51"/>
          </p:nvPr>
        </p:nvSpPr>
        <p:spPr>
          <a:xfrm>
            <a:off x="8425132" y="3441973"/>
            <a:ext cx="2237116" cy="2492993"/>
          </a:xfrm>
        </p:spPr>
        <p:txBody>
          <a:bodyPr anchor="t">
            <a:noAutofit/>
          </a:bodyPr>
          <a:lstStyle>
            <a:lvl1pPr>
              <a:defRPr sz="1600" b="0" i="0">
                <a:solidFill>
                  <a:schemeClr val="bg1"/>
                </a:solidFill>
                <a:latin typeface="+mn-lt"/>
              </a:defRPr>
            </a:lvl1pPr>
          </a:lstStyle>
          <a:p>
            <a:pPr lvl="0"/>
            <a:r>
              <a:rPr lang="en-GB" dirty="0"/>
              <a:t>Click to edit Master text styles</a:t>
            </a:r>
          </a:p>
        </p:txBody>
      </p:sp>
      <p:sp>
        <p:nvSpPr>
          <p:cNvPr id="25" name="Text Placeholder 3">
            <a:extLst>
              <a:ext uri="{FF2B5EF4-FFF2-40B4-BE49-F238E27FC236}">
                <a16:creationId xmlns:a16="http://schemas.microsoft.com/office/drawing/2014/main" id="{500E8CA4-6858-3F40-A410-8C4C61F5E13B}"/>
              </a:ext>
            </a:extLst>
          </p:cNvPr>
          <p:cNvSpPr>
            <a:spLocks noGrp="1"/>
          </p:cNvSpPr>
          <p:nvPr>
            <p:ph type="body" sz="quarter" idx="12"/>
          </p:nvPr>
        </p:nvSpPr>
        <p:spPr>
          <a:xfrm flipV="1">
            <a:off x="678612" y="3248878"/>
            <a:ext cx="2088000" cy="7200"/>
          </a:xfrm>
          <a:solidFill>
            <a:schemeClr val="bg1"/>
          </a:solidFill>
        </p:spPr>
        <p:txBody>
          <a:bodyPr>
            <a:normAutofit/>
          </a:bodyPr>
          <a:lstStyle>
            <a:lvl1pPr>
              <a:defRPr sz="100">
                <a:solidFill>
                  <a:schemeClr val="bg1"/>
                </a:solidFill>
              </a:defRPr>
            </a:lvl1pPr>
          </a:lstStyle>
          <a:p>
            <a:pPr lvl="0"/>
            <a:endParaRPr lang="en-US" dirty="0"/>
          </a:p>
        </p:txBody>
      </p:sp>
      <p:sp>
        <p:nvSpPr>
          <p:cNvPr id="26" name="Text Placeholder 3">
            <a:extLst>
              <a:ext uri="{FF2B5EF4-FFF2-40B4-BE49-F238E27FC236}">
                <a16:creationId xmlns:a16="http://schemas.microsoft.com/office/drawing/2014/main" id="{8127DA29-E090-0243-9513-F1C09068966A}"/>
              </a:ext>
            </a:extLst>
          </p:cNvPr>
          <p:cNvSpPr>
            <a:spLocks noGrp="1"/>
          </p:cNvSpPr>
          <p:nvPr>
            <p:ph type="body" sz="quarter" idx="52"/>
          </p:nvPr>
        </p:nvSpPr>
        <p:spPr>
          <a:xfrm flipV="1">
            <a:off x="3251955" y="3248878"/>
            <a:ext cx="2088000" cy="7200"/>
          </a:xfrm>
          <a:solidFill>
            <a:schemeClr val="bg1"/>
          </a:solidFill>
        </p:spPr>
        <p:txBody>
          <a:bodyPr>
            <a:normAutofit/>
          </a:bodyPr>
          <a:lstStyle>
            <a:lvl1pPr>
              <a:defRPr sz="100">
                <a:solidFill>
                  <a:schemeClr val="bg1"/>
                </a:solidFill>
              </a:defRPr>
            </a:lvl1pPr>
          </a:lstStyle>
          <a:p>
            <a:pPr lvl="0"/>
            <a:endParaRPr lang="en-US" dirty="0"/>
          </a:p>
        </p:txBody>
      </p:sp>
      <p:sp>
        <p:nvSpPr>
          <p:cNvPr id="27" name="Text Placeholder 3">
            <a:extLst>
              <a:ext uri="{FF2B5EF4-FFF2-40B4-BE49-F238E27FC236}">
                <a16:creationId xmlns:a16="http://schemas.microsoft.com/office/drawing/2014/main" id="{E18563BC-A03D-2E48-BA17-71496DE7D17F}"/>
              </a:ext>
            </a:extLst>
          </p:cNvPr>
          <p:cNvSpPr>
            <a:spLocks noGrp="1"/>
          </p:cNvSpPr>
          <p:nvPr>
            <p:ph type="body" sz="quarter" idx="53"/>
          </p:nvPr>
        </p:nvSpPr>
        <p:spPr>
          <a:xfrm flipV="1">
            <a:off x="5825298" y="3248878"/>
            <a:ext cx="2088000" cy="7200"/>
          </a:xfrm>
          <a:solidFill>
            <a:schemeClr val="bg1"/>
          </a:solidFill>
        </p:spPr>
        <p:txBody>
          <a:bodyPr>
            <a:normAutofit/>
          </a:bodyPr>
          <a:lstStyle>
            <a:lvl1pPr>
              <a:defRPr sz="100">
                <a:solidFill>
                  <a:schemeClr val="bg1"/>
                </a:solidFill>
              </a:defRPr>
            </a:lvl1pPr>
          </a:lstStyle>
          <a:p>
            <a:pPr lvl="0"/>
            <a:endParaRPr lang="en-US" dirty="0"/>
          </a:p>
        </p:txBody>
      </p:sp>
      <p:sp>
        <p:nvSpPr>
          <p:cNvPr id="28" name="Text Placeholder 3">
            <a:extLst>
              <a:ext uri="{FF2B5EF4-FFF2-40B4-BE49-F238E27FC236}">
                <a16:creationId xmlns:a16="http://schemas.microsoft.com/office/drawing/2014/main" id="{7F09042D-1282-4641-A11C-DB5296A17DDD}"/>
              </a:ext>
            </a:extLst>
          </p:cNvPr>
          <p:cNvSpPr>
            <a:spLocks noGrp="1"/>
          </p:cNvSpPr>
          <p:nvPr>
            <p:ph type="body" sz="quarter" idx="54"/>
          </p:nvPr>
        </p:nvSpPr>
        <p:spPr>
          <a:xfrm flipV="1">
            <a:off x="8425132" y="3248878"/>
            <a:ext cx="2088000" cy="7200"/>
          </a:xfrm>
          <a:solidFill>
            <a:schemeClr val="bg1"/>
          </a:solidFill>
        </p:spPr>
        <p:txBody>
          <a:bodyPr>
            <a:normAutofit/>
          </a:bodyPr>
          <a:lstStyle>
            <a:lvl1pPr>
              <a:defRPr sz="100">
                <a:solidFill>
                  <a:schemeClr val="bg1"/>
                </a:solidFill>
              </a:defRPr>
            </a:lvl1pPr>
          </a:lstStyle>
          <a:p>
            <a:pPr lvl="0"/>
            <a:endParaRPr lang="en-US" dirty="0"/>
          </a:p>
        </p:txBody>
      </p:sp>
    </p:spTree>
    <p:extLst>
      <p:ext uri="{BB962C8B-B14F-4D97-AF65-F5344CB8AC3E}">
        <p14:creationId xmlns:p14="http://schemas.microsoft.com/office/powerpoint/2010/main" val="30022978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chemeClr val="bg1"/>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5FF1F51-4ACA-1F44-BE66-41503DB4326E}"/>
              </a:ext>
            </a:extLst>
          </p:cNvPr>
          <p:cNvSpPr>
            <a:spLocks noGrp="1"/>
          </p:cNvSpPr>
          <p:nvPr>
            <p:ph type="body" sz="quarter" idx="40" hasCustomPrompt="1"/>
          </p:nvPr>
        </p:nvSpPr>
        <p:spPr>
          <a:xfrm>
            <a:off x="678612" y="1077622"/>
            <a:ext cx="1046671" cy="1228725"/>
          </a:xfrm>
        </p:spPr>
        <p:txBody>
          <a:bodyPr anchor="ctr">
            <a:noAutofit/>
          </a:bodyPr>
          <a:lstStyle>
            <a:lvl1pPr>
              <a:defRPr sz="8800" b="1" i="0">
                <a:solidFill>
                  <a:schemeClr val="accent2"/>
                </a:solidFill>
                <a:latin typeface="Roboto Black" panose="02000000000000000000" pitchFamily="2" charset="0"/>
                <a:ea typeface="Roboto Black" panose="02000000000000000000" pitchFamily="2" charset="0"/>
              </a:defRPr>
            </a:lvl1pPr>
          </a:lstStyle>
          <a:p>
            <a:pPr lvl="0"/>
            <a:r>
              <a:rPr lang="en-GB" dirty="0"/>
              <a:t>1.</a:t>
            </a:r>
          </a:p>
        </p:txBody>
      </p:sp>
      <p:sp>
        <p:nvSpPr>
          <p:cNvPr id="7" name="Text Placeholder 5">
            <a:extLst>
              <a:ext uri="{FF2B5EF4-FFF2-40B4-BE49-F238E27FC236}">
                <a16:creationId xmlns:a16="http://schemas.microsoft.com/office/drawing/2014/main" id="{5F83D5DB-CC84-E143-8C67-2094C98DD7A3}"/>
              </a:ext>
            </a:extLst>
          </p:cNvPr>
          <p:cNvSpPr>
            <a:spLocks noGrp="1"/>
          </p:cNvSpPr>
          <p:nvPr>
            <p:ph type="body" sz="quarter" idx="41"/>
          </p:nvPr>
        </p:nvSpPr>
        <p:spPr>
          <a:xfrm>
            <a:off x="678612" y="2606296"/>
            <a:ext cx="2237116" cy="428625"/>
          </a:xfrm>
        </p:spPr>
        <p:txBody>
          <a:bodyPr anchor="ctr">
            <a:noAutofit/>
          </a:bodyPr>
          <a:lstStyle>
            <a:lvl1pPr>
              <a:defRPr sz="2800" b="1" i="0">
                <a:solidFill>
                  <a:schemeClr val="accent1"/>
                </a:solidFill>
                <a:latin typeface="+mj-lt"/>
              </a:defRPr>
            </a:lvl1pPr>
          </a:lstStyle>
          <a:p>
            <a:pPr lvl="0"/>
            <a:r>
              <a:rPr lang="en-GB" dirty="0"/>
              <a:t>Click to edit Master text</a:t>
            </a:r>
          </a:p>
        </p:txBody>
      </p:sp>
      <p:sp>
        <p:nvSpPr>
          <p:cNvPr id="8" name="Text Placeholder 5">
            <a:extLst>
              <a:ext uri="{FF2B5EF4-FFF2-40B4-BE49-F238E27FC236}">
                <a16:creationId xmlns:a16="http://schemas.microsoft.com/office/drawing/2014/main" id="{26166562-1893-6A40-B43D-074F4D455D7C}"/>
              </a:ext>
            </a:extLst>
          </p:cNvPr>
          <p:cNvSpPr>
            <a:spLocks noGrp="1"/>
          </p:cNvSpPr>
          <p:nvPr>
            <p:ph type="body" sz="quarter" idx="42"/>
          </p:nvPr>
        </p:nvSpPr>
        <p:spPr>
          <a:xfrm>
            <a:off x="678612" y="3441973"/>
            <a:ext cx="2237116" cy="2492993"/>
          </a:xfrm>
        </p:spPr>
        <p:txBody>
          <a:bodyPr anchor="t">
            <a:noAutofit/>
          </a:bodyPr>
          <a:lstStyle>
            <a:lvl1pPr>
              <a:defRPr sz="1600" b="0" i="0">
                <a:solidFill>
                  <a:schemeClr val="tx1"/>
                </a:solidFill>
                <a:latin typeface="+mn-lt"/>
              </a:defRPr>
            </a:lvl1pPr>
          </a:lstStyle>
          <a:p>
            <a:pPr lvl="0"/>
            <a:r>
              <a:rPr lang="en-GB" dirty="0"/>
              <a:t>Click to edit Master text styles</a:t>
            </a:r>
          </a:p>
        </p:txBody>
      </p:sp>
      <p:sp>
        <p:nvSpPr>
          <p:cNvPr id="13" name="Text Placeholder 5">
            <a:extLst>
              <a:ext uri="{FF2B5EF4-FFF2-40B4-BE49-F238E27FC236}">
                <a16:creationId xmlns:a16="http://schemas.microsoft.com/office/drawing/2014/main" id="{C053CC1E-4C38-D748-9D98-13749E754EF4}"/>
              </a:ext>
            </a:extLst>
          </p:cNvPr>
          <p:cNvSpPr>
            <a:spLocks noGrp="1"/>
          </p:cNvSpPr>
          <p:nvPr>
            <p:ph type="body" sz="quarter" idx="43" hasCustomPrompt="1"/>
          </p:nvPr>
        </p:nvSpPr>
        <p:spPr>
          <a:xfrm>
            <a:off x="3249284" y="1077622"/>
            <a:ext cx="1046671" cy="1228725"/>
          </a:xfrm>
        </p:spPr>
        <p:txBody>
          <a:bodyPr anchor="ctr">
            <a:noAutofit/>
          </a:bodyPr>
          <a:lstStyle>
            <a:lvl1pPr>
              <a:defRPr sz="8800" b="1" i="0">
                <a:solidFill>
                  <a:schemeClr val="accent2"/>
                </a:solidFill>
                <a:latin typeface="Roboto Black" panose="02000000000000000000" pitchFamily="2" charset="0"/>
                <a:ea typeface="Roboto Black" panose="02000000000000000000" pitchFamily="2" charset="0"/>
              </a:defRPr>
            </a:lvl1pPr>
          </a:lstStyle>
          <a:p>
            <a:pPr lvl="0"/>
            <a:r>
              <a:rPr lang="en-GB" dirty="0"/>
              <a:t>2.</a:t>
            </a:r>
          </a:p>
        </p:txBody>
      </p:sp>
      <p:sp>
        <p:nvSpPr>
          <p:cNvPr id="14" name="Text Placeholder 5">
            <a:extLst>
              <a:ext uri="{FF2B5EF4-FFF2-40B4-BE49-F238E27FC236}">
                <a16:creationId xmlns:a16="http://schemas.microsoft.com/office/drawing/2014/main" id="{743518ED-4E89-134C-8913-77267C30BF1B}"/>
              </a:ext>
            </a:extLst>
          </p:cNvPr>
          <p:cNvSpPr>
            <a:spLocks noGrp="1"/>
          </p:cNvSpPr>
          <p:nvPr>
            <p:ph type="body" sz="quarter" idx="44"/>
          </p:nvPr>
        </p:nvSpPr>
        <p:spPr>
          <a:xfrm>
            <a:off x="3249284" y="2606296"/>
            <a:ext cx="2237116" cy="428625"/>
          </a:xfrm>
        </p:spPr>
        <p:txBody>
          <a:bodyPr anchor="ctr">
            <a:noAutofit/>
          </a:bodyPr>
          <a:lstStyle>
            <a:lvl1pPr>
              <a:defRPr sz="2800" b="1" i="0">
                <a:solidFill>
                  <a:schemeClr val="accent1"/>
                </a:solidFill>
                <a:latin typeface="+mj-lt"/>
              </a:defRPr>
            </a:lvl1pPr>
          </a:lstStyle>
          <a:p>
            <a:pPr lvl="0"/>
            <a:r>
              <a:rPr lang="en-GB" dirty="0"/>
              <a:t>Click to edit Master text</a:t>
            </a:r>
          </a:p>
        </p:txBody>
      </p:sp>
      <p:sp>
        <p:nvSpPr>
          <p:cNvPr id="15" name="Text Placeholder 5">
            <a:extLst>
              <a:ext uri="{FF2B5EF4-FFF2-40B4-BE49-F238E27FC236}">
                <a16:creationId xmlns:a16="http://schemas.microsoft.com/office/drawing/2014/main" id="{8622F228-6FC2-1A46-AE82-A559A49527A7}"/>
              </a:ext>
            </a:extLst>
          </p:cNvPr>
          <p:cNvSpPr>
            <a:spLocks noGrp="1"/>
          </p:cNvSpPr>
          <p:nvPr>
            <p:ph type="body" sz="quarter" idx="45"/>
          </p:nvPr>
        </p:nvSpPr>
        <p:spPr>
          <a:xfrm>
            <a:off x="3249284" y="3441973"/>
            <a:ext cx="2237116" cy="2492993"/>
          </a:xfrm>
        </p:spPr>
        <p:txBody>
          <a:bodyPr anchor="t">
            <a:noAutofit/>
          </a:bodyPr>
          <a:lstStyle>
            <a:lvl1pPr>
              <a:defRPr sz="1600" b="0" i="0">
                <a:solidFill>
                  <a:schemeClr val="tx1"/>
                </a:solidFill>
                <a:latin typeface="+mn-lt"/>
              </a:defRPr>
            </a:lvl1pPr>
          </a:lstStyle>
          <a:p>
            <a:pPr lvl="0"/>
            <a:r>
              <a:rPr lang="en-GB" dirty="0"/>
              <a:t>Click to edit Master text styles</a:t>
            </a:r>
          </a:p>
        </p:txBody>
      </p:sp>
      <p:sp>
        <p:nvSpPr>
          <p:cNvPr id="17" name="Text Placeholder 5">
            <a:extLst>
              <a:ext uri="{FF2B5EF4-FFF2-40B4-BE49-F238E27FC236}">
                <a16:creationId xmlns:a16="http://schemas.microsoft.com/office/drawing/2014/main" id="{5C4325CB-9C2C-8146-859F-9402F1FA5035}"/>
              </a:ext>
            </a:extLst>
          </p:cNvPr>
          <p:cNvSpPr>
            <a:spLocks noGrp="1"/>
          </p:cNvSpPr>
          <p:nvPr>
            <p:ph type="body" sz="quarter" idx="46" hasCustomPrompt="1"/>
          </p:nvPr>
        </p:nvSpPr>
        <p:spPr>
          <a:xfrm>
            <a:off x="5854461" y="1077622"/>
            <a:ext cx="1046671" cy="1228725"/>
          </a:xfrm>
        </p:spPr>
        <p:txBody>
          <a:bodyPr anchor="ctr">
            <a:noAutofit/>
          </a:bodyPr>
          <a:lstStyle>
            <a:lvl1pPr>
              <a:defRPr sz="8800" b="1" i="0">
                <a:solidFill>
                  <a:schemeClr val="accent2"/>
                </a:solidFill>
                <a:latin typeface="Roboto Black" panose="02000000000000000000" pitchFamily="2" charset="0"/>
                <a:ea typeface="Roboto Black" panose="02000000000000000000" pitchFamily="2" charset="0"/>
              </a:defRPr>
            </a:lvl1pPr>
          </a:lstStyle>
          <a:p>
            <a:pPr lvl="0"/>
            <a:r>
              <a:rPr lang="en-GB" dirty="0"/>
              <a:t>3.</a:t>
            </a:r>
          </a:p>
        </p:txBody>
      </p:sp>
      <p:sp>
        <p:nvSpPr>
          <p:cNvPr id="18" name="Text Placeholder 5">
            <a:extLst>
              <a:ext uri="{FF2B5EF4-FFF2-40B4-BE49-F238E27FC236}">
                <a16:creationId xmlns:a16="http://schemas.microsoft.com/office/drawing/2014/main" id="{4EC277DF-B964-CC47-B1CA-629604EF0EB5}"/>
              </a:ext>
            </a:extLst>
          </p:cNvPr>
          <p:cNvSpPr>
            <a:spLocks noGrp="1"/>
          </p:cNvSpPr>
          <p:nvPr>
            <p:ph type="body" sz="quarter" idx="47"/>
          </p:nvPr>
        </p:nvSpPr>
        <p:spPr>
          <a:xfrm>
            <a:off x="5854461" y="2606296"/>
            <a:ext cx="2237116" cy="428625"/>
          </a:xfrm>
        </p:spPr>
        <p:txBody>
          <a:bodyPr anchor="ctr">
            <a:noAutofit/>
          </a:bodyPr>
          <a:lstStyle>
            <a:lvl1pPr>
              <a:defRPr sz="2800" b="1" i="0">
                <a:solidFill>
                  <a:schemeClr val="accent1"/>
                </a:solidFill>
                <a:latin typeface="+mj-lt"/>
              </a:defRPr>
            </a:lvl1pPr>
          </a:lstStyle>
          <a:p>
            <a:pPr lvl="0"/>
            <a:r>
              <a:rPr lang="en-GB" dirty="0"/>
              <a:t>Click to edit Master text</a:t>
            </a:r>
          </a:p>
        </p:txBody>
      </p:sp>
      <p:sp>
        <p:nvSpPr>
          <p:cNvPr id="19" name="Text Placeholder 5">
            <a:extLst>
              <a:ext uri="{FF2B5EF4-FFF2-40B4-BE49-F238E27FC236}">
                <a16:creationId xmlns:a16="http://schemas.microsoft.com/office/drawing/2014/main" id="{71CC34A8-DAD4-3542-BD7F-9B8A4F602406}"/>
              </a:ext>
            </a:extLst>
          </p:cNvPr>
          <p:cNvSpPr>
            <a:spLocks noGrp="1"/>
          </p:cNvSpPr>
          <p:nvPr>
            <p:ph type="body" sz="quarter" idx="48"/>
          </p:nvPr>
        </p:nvSpPr>
        <p:spPr>
          <a:xfrm>
            <a:off x="5854461" y="3441973"/>
            <a:ext cx="2237116" cy="2492993"/>
          </a:xfrm>
        </p:spPr>
        <p:txBody>
          <a:bodyPr anchor="t">
            <a:noAutofit/>
          </a:bodyPr>
          <a:lstStyle>
            <a:lvl1pPr>
              <a:defRPr sz="1600" b="0" i="0">
                <a:solidFill>
                  <a:schemeClr val="tx1"/>
                </a:solidFill>
                <a:latin typeface="+mn-lt"/>
              </a:defRPr>
            </a:lvl1pPr>
          </a:lstStyle>
          <a:p>
            <a:pPr lvl="0"/>
            <a:r>
              <a:rPr lang="en-GB" dirty="0"/>
              <a:t>Click to edit Master text styles</a:t>
            </a:r>
          </a:p>
        </p:txBody>
      </p:sp>
      <p:sp>
        <p:nvSpPr>
          <p:cNvPr id="21" name="Text Placeholder 5">
            <a:extLst>
              <a:ext uri="{FF2B5EF4-FFF2-40B4-BE49-F238E27FC236}">
                <a16:creationId xmlns:a16="http://schemas.microsoft.com/office/drawing/2014/main" id="{5EAF9620-ECE3-F648-B0B0-8AC9C97A7044}"/>
              </a:ext>
            </a:extLst>
          </p:cNvPr>
          <p:cNvSpPr>
            <a:spLocks noGrp="1"/>
          </p:cNvSpPr>
          <p:nvPr>
            <p:ph type="body" sz="quarter" idx="49" hasCustomPrompt="1"/>
          </p:nvPr>
        </p:nvSpPr>
        <p:spPr>
          <a:xfrm>
            <a:off x="8425132" y="1077622"/>
            <a:ext cx="1046671" cy="1228725"/>
          </a:xfrm>
        </p:spPr>
        <p:txBody>
          <a:bodyPr anchor="ctr">
            <a:noAutofit/>
          </a:bodyPr>
          <a:lstStyle>
            <a:lvl1pPr>
              <a:defRPr sz="8800" b="1" i="0">
                <a:solidFill>
                  <a:schemeClr val="accent2"/>
                </a:solidFill>
                <a:latin typeface="Roboto Black" panose="02000000000000000000" pitchFamily="2" charset="0"/>
                <a:ea typeface="Roboto Black" panose="02000000000000000000" pitchFamily="2" charset="0"/>
              </a:defRPr>
            </a:lvl1pPr>
          </a:lstStyle>
          <a:p>
            <a:pPr lvl="0"/>
            <a:r>
              <a:rPr lang="en-GB" dirty="0"/>
              <a:t>4.</a:t>
            </a:r>
          </a:p>
        </p:txBody>
      </p:sp>
      <p:sp>
        <p:nvSpPr>
          <p:cNvPr id="22" name="Text Placeholder 5">
            <a:extLst>
              <a:ext uri="{FF2B5EF4-FFF2-40B4-BE49-F238E27FC236}">
                <a16:creationId xmlns:a16="http://schemas.microsoft.com/office/drawing/2014/main" id="{0DEFF4A4-4D4A-FA48-B454-03091D1BD138}"/>
              </a:ext>
            </a:extLst>
          </p:cNvPr>
          <p:cNvSpPr>
            <a:spLocks noGrp="1"/>
          </p:cNvSpPr>
          <p:nvPr>
            <p:ph type="body" sz="quarter" idx="50"/>
          </p:nvPr>
        </p:nvSpPr>
        <p:spPr>
          <a:xfrm>
            <a:off x="8425132" y="2606296"/>
            <a:ext cx="2237116" cy="428625"/>
          </a:xfrm>
        </p:spPr>
        <p:txBody>
          <a:bodyPr anchor="ctr">
            <a:noAutofit/>
          </a:bodyPr>
          <a:lstStyle>
            <a:lvl1pPr>
              <a:defRPr sz="2800" b="1" i="0">
                <a:solidFill>
                  <a:schemeClr val="accent1"/>
                </a:solidFill>
                <a:latin typeface="+mj-lt"/>
              </a:defRPr>
            </a:lvl1pPr>
          </a:lstStyle>
          <a:p>
            <a:pPr lvl="0"/>
            <a:r>
              <a:rPr lang="en-GB" dirty="0"/>
              <a:t>Click to edit Master text</a:t>
            </a:r>
          </a:p>
        </p:txBody>
      </p:sp>
      <p:sp>
        <p:nvSpPr>
          <p:cNvPr id="23" name="Text Placeholder 5">
            <a:extLst>
              <a:ext uri="{FF2B5EF4-FFF2-40B4-BE49-F238E27FC236}">
                <a16:creationId xmlns:a16="http://schemas.microsoft.com/office/drawing/2014/main" id="{528E1BEB-A04A-8945-B56F-614C5BAC2424}"/>
              </a:ext>
            </a:extLst>
          </p:cNvPr>
          <p:cNvSpPr>
            <a:spLocks noGrp="1"/>
          </p:cNvSpPr>
          <p:nvPr>
            <p:ph type="body" sz="quarter" idx="51"/>
          </p:nvPr>
        </p:nvSpPr>
        <p:spPr>
          <a:xfrm>
            <a:off x="8425132" y="3441973"/>
            <a:ext cx="2237116" cy="2492993"/>
          </a:xfrm>
        </p:spPr>
        <p:txBody>
          <a:bodyPr anchor="t">
            <a:noAutofit/>
          </a:bodyPr>
          <a:lstStyle>
            <a:lvl1pPr>
              <a:defRPr sz="1600" b="0" i="0">
                <a:solidFill>
                  <a:schemeClr val="tx1"/>
                </a:solidFill>
                <a:latin typeface="+mn-lt"/>
              </a:defRPr>
            </a:lvl1pPr>
          </a:lstStyle>
          <a:p>
            <a:pPr lvl="0"/>
            <a:r>
              <a:rPr lang="en-GB" dirty="0"/>
              <a:t>Click to edit Master text styles</a:t>
            </a:r>
          </a:p>
        </p:txBody>
      </p:sp>
      <p:pic>
        <p:nvPicPr>
          <p:cNvPr id="25" name="Graphic 24">
            <a:extLst>
              <a:ext uri="{FF2B5EF4-FFF2-40B4-BE49-F238E27FC236}">
                <a16:creationId xmlns:a16="http://schemas.microsoft.com/office/drawing/2014/main" id="{16CFE575-B1C6-574B-8DC4-4FCF628AAE0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338" t="30778" r="10903" b="28976"/>
          <a:stretch/>
        </p:blipFill>
        <p:spPr>
          <a:xfrm>
            <a:off x="10093170" y="208246"/>
            <a:ext cx="544176" cy="209551"/>
          </a:xfrm>
          <a:prstGeom prst="rect">
            <a:avLst/>
          </a:prstGeom>
        </p:spPr>
      </p:pic>
      <p:cxnSp>
        <p:nvCxnSpPr>
          <p:cNvPr id="26" name="Straight Connector 25">
            <a:extLst>
              <a:ext uri="{FF2B5EF4-FFF2-40B4-BE49-F238E27FC236}">
                <a16:creationId xmlns:a16="http://schemas.microsoft.com/office/drawing/2014/main" id="{D62A4583-BB6D-974E-8E25-F083AFDAEF27}"/>
              </a:ext>
            </a:extLst>
          </p:cNvPr>
          <p:cNvCxnSpPr>
            <a:cxnSpLocks/>
          </p:cNvCxnSpPr>
          <p:nvPr userDrawn="1"/>
        </p:nvCxnSpPr>
        <p:spPr>
          <a:xfrm>
            <a:off x="10093170" y="441098"/>
            <a:ext cx="208672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Text Placeholder 4">
            <a:extLst>
              <a:ext uri="{FF2B5EF4-FFF2-40B4-BE49-F238E27FC236}">
                <a16:creationId xmlns:a16="http://schemas.microsoft.com/office/drawing/2014/main" id="{F1FF30C1-6801-9B4F-B249-85443F23D48A}"/>
              </a:ext>
            </a:extLst>
          </p:cNvPr>
          <p:cNvSpPr>
            <a:spLocks noGrp="1"/>
          </p:cNvSpPr>
          <p:nvPr>
            <p:ph type="body" sz="quarter" idx="14" hasCustomPrompt="1"/>
          </p:nvPr>
        </p:nvSpPr>
        <p:spPr>
          <a:xfrm>
            <a:off x="10093170" y="477100"/>
            <a:ext cx="1925837" cy="176877"/>
          </a:xfrm>
        </p:spPr>
        <p:txBody>
          <a:bodyPr anchor="ctr">
            <a:normAutofit/>
          </a:bodyPr>
          <a:lstStyle>
            <a:lvl1pPr algn="l">
              <a:defRPr sz="1000" b="0" i="0">
                <a:solidFill>
                  <a:schemeClr val="accent1"/>
                </a:solidFill>
                <a:latin typeface="+mn-lt"/>
              </a:defRPr>
            </a:lvl1pPr>
          </a:lstStyle>
          <a:p>
            <a:pPr lvl="0"/>
            <a:r>
              <a:rPr lang="en-GB" dirty="0"/>
              <a:t>NAME OF DECK HERE</a:t>
            </a:r>
            <a:endParaRPr lang="en-US" dirty="0"/>
          </a:p>
        </p:txBody>
      </p:sp>
      <p:sp>
        <p:nvSpPr>
          <p:cNvPr id="28" name="Text Placeholder 3">
            <a:extLst>
              <a:ext uri="{FF2B5EF4-FFF2-40B4-BE49-F238E27FC236}">
                <a16:creationId xmlns:a16="http://schemas.microsoft.com/office/drawing/2014/main" id="{ECB2F1B4-CD8F-3F4F-95AE-BA8E3AA63DC6}"/>
              </a:ext>
            </a:extLst>
          </p:cNvPr>
          <p:cNvSpPr>
            <a:spLocks noGrp="1"/>
          </p:cNvSpPr>
          <p:nvPr>
            <p:ph type="body" sz="quarter" idx="12"/>
          </p:nvPr>
        </p:nvSpPr>
        <p:spPr>
          <a:xfrm flipV="1">
            <a:off x="678612" y="3248878"/>
            <a:ext cx="2088000" cy="7200"/>
          </a:xfrm>
          <a:solidFill>
            <a:schemeClr val="accent1"/>
          </a:solidFill>
        </p:spPr>
        <p:txBody>
          <a:bodyPr>
            <a:normAutofit/>
          </a:bodyPr>
          <a:lstStyle>
            <a:lvl1pPr>
              <a:defRPr sz="100">
                <a:solidFill>
                  <a:schemeClr val="bg1"/>
                </a:solidFill>
              </a:defRPr>
            </a:lvl1pPr>
          </a:lstStyle>
          <a:p>
            <a:pPr lvl="0"/>
            <a:endParaRPr lang="en-US" dirty="0"/>
          </a:p>
        </p:txBody>
      </p:sp>
      <p:sp>
        <p:nvSpPr>
          <p:cNvPr id="29" name="Text Placeholder 3">
            <a:extLst>
              <a:ext uri="{FF2B5EF4-FFF2-40B4-BE49-F238E27FC236}">
                <a16:creationId xmlns:a16="http://schemas.microsoft.com/office/drawing/2014/main" id="{B07F44EB-4931-1C45-829D-CA4476202B9D}"/>
              </a:ext>
            </a:extLst>
          </p:cNvPr>
          <p:cNvSpPr>
            <a:spLocks noGrp="1"/>
          </p:cNvSpPr>
          <p:nvPr>
            <p:ph type="body" sz="quarter" idx="52"/>
          </p:nvPr>
        </p:nvSpPr>
        <p:spPr>
          <a:xfrm flipV="1">
            <a:off x="3251955" y="3248878"/>
            <a:ext cx="2088000" cy="7200"/>
          </a:xfrm>
          <a:solidFill>
            <a:schemeClr val="accent1"/>
          </a:solidFill>
        </p:spPr>
        <p:txBody>
          <a:bodyPr>
            <a:normAutofit/>
          </a:bodyPr>
          <a:lstStyle>
            <a:lvl1pPr>
              <a:defRPr sz="100">
                <a:solidFill>
                  <a:schemeClr val="bg1"/>
                </a:solidFill>
              </a:defRPr>
            </a:lvl1pPr>
          </a:lstStyle>
          <a:p>
            <a:pPr lvl="0"/>
            <a:endParaRPr lang="en-US" dirty="0"/>
          </a:p>
        </p:txBody>
      </p:sp>
      <p:sp>
        <p:nvSpPr>
          <p:cNvPr id="30" name="Text Placeholder 3">
            <a:extLst>
              <a:ext uri="{FF2B5EF4-FFF2-40B4-BE49-F238E27FC236}">
                <a16:creationId xmlns:a16="http://schemas.microsoft.com/office/drawing/2014/main" id="{416C0ECF-8D93-B646-939F-E0DA0A149D64}"/>
              </a:ext>
            </a:extLst>
          </p:cNvPr>
          <p:cNvSpPr>
            <a:spLocks noGrp="1"/>
          </p:cNvSpPr>
          <p:nvPr>
            <p:ph type="body" sz="quarter" idx="53"/>
          </p:nvPr>
        </p:nvSpPr>
        <p:spPr>
          <a:xfrm flipV="1">
            <a:off x="5825298" y="3248878"/>
            <a:ext cx="2088000" cy="7200"/>
          </a:xfrm>
          <a:solidFill>
            <a:schemeClr val="accent1"/>
          </a:solidFill>
        </p:spPr>
        <p:txBody>
          <a:bodyPr>
            <a:normAutofit/>
          </a:bodyPr>
          <a:lstStyle>
            <a:lvl1pPr>
              <a:defRPr sz="100">
                <a:solidFill>
                  <a:schemeClr val="bg1"/>
                </a:solidFill>
              </a:defRPr>
            </a:lvl1pPr>
          </a:lstStyle>
          <a:p>
            <a:pPr lvl="0"/>
            <a:endParaRPr lang="en-US" dirty="0"/>
          </a:p>
        </p:txBody>
      </p:sp>
      <p:sp>
        <p:nvSpPr>
          <p:cNvPr id="31" name="Text Placeholder 3">
            <a:extLst>
              <a:ext uri="{FF2B5EF4-FFF2-40B4-BE49-F238E27FC236}">
                <a16:creationId xmlns:a16="http://schemas.microsoft.com/office/drawing/2014/main" id="{8E5A7E4C-4781-5549-B52A-77AD38E1425C}"/>
              </a:ext>
            </a:extLst>
          </p:cNvPr>
          <p:cNvSpPr>
            <a:spLocks noGrp="1"/>
          </p:cNvSpPr>
          <p:nvPr>
            <p:ph type="body" sz="quarter" idx="54"/>
          </p:nvPr>
        </p:nvSpPr>
        <p:spPr>
          <a:xfrm flipV="1">
            <a:off x="8425132" y="3248878"/>
            <a:ext cx="2088000" cy="7200"/>
          </a:xfrm>
          <a:solidFill>
            <a:schemeClr val="accent1"/>
          </a:solidFill>
        </p:spPr>
        <p:txBody>
          <a:bodyPr>
            <a:normAutofit/>
          </a:bodyPr>
          <a:lstStyle>
            <a:lvl1pPr>
              <a:defRPr sz="100">
                <a:solidFill>
                  <a:schemeClr val="bg1"/>
                </a:solidFill>
              </a:defRPr>
            </a:lvl1pPr>
          </a:lstStyle>
          <a:p>
            <a:pPr lvl="0"/>
            <a:endParaRPr lang="en-US" dirty="0"/>
          </a:p>
        </p:txBody>
      </p:sp>
    </p:spTree>
    <p:extLst>
      <p:ext uri="{BB962C8B-B14F-4D97-AF65-F5344CB8AC3E}">
        <p14:creationId xmlns:p14="http://schemas.microsoft.com/office/powerpoint/2010/main" val="31004570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accent2"/>
        </a:solidFill>
        <a:effectLst/>
      </p:bgPr>
    </p:bg>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68697761-9ECB-9A41-BFFB-BC04B96C7115}"/>
              </a:ext>
            </a:extLst>
          </p:cNvPr>
          <p:cNvSpPr>
            <a:spLocks noGrp="1"/>
          </p:cNvSpPr>
          <p:nvPr>
            <p:ph type="pic" sz="quarter" idx="10"/>
          </p:nvPr>
        </p:nvSpPr>
        <p:spPr>
          <a:xfrm>
            <a:off x="-1" y="0"/>
            <a:ext cx="5141343" cy="6858000"/>
          </a:xfrm>
          <a:solidFill>
            <a:schemeClr val="accent3">
              <a:lumMod val="40000"/>
              <a:lumOff val="60000"/>
            </a:schemeClr>
          </a:solidFill>
        </p:spPr>
        <p:txBody>
          <a:bodyPr anchor="ctr"/>
          <a:lstStyle>
            <a:lvl1pPr algn="ctr">
              <a:defRPr/>
            </a:lvl1pPr>
          </a:lstStyle>
          <a:p>
            <a:endParaRPr lang="en-US"/>
          </a:p>
        </p:txBody>
      </p:sp>
      <p:pic>
        <p:nvPicPr>
          <p:cNvPr id="7" name="Graphic 6">
            <a:extLst>
              <a:ext uri="{FF2B5EF4-FFF2-40B4-BE49-F238E27FC236}">
                <a16:creationId xmlns:a16="http://schemas.microsoft.com/office/drawing/2014/main" id="{AF760C6A-2EE3-C744-AD36-03407BD0581B}"/>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338" t="30778" r="10903" b="28976"/>
          <a:stretch/>
        </p:blipFill>
        <p:spPr>
          <a:xfrm>
            <a:off x="10093170" y="208246"/>
            <a:ext cx="544176" cy="209551"/>
          </a:xfrm>
          <a:prstGeom prst="rect">
            <a:avLst/>
          </a:prstGeom>
        </p:spPr>
      </p:pic>
      <p:cxnSp>
        <p:nvCxnSpPr>
          <p:cNvPr id="8" name="Straight Connector 7">
            <a:extLst>
              <a:ext uri="{FF2B5EF4-FFF2-40B4-BE49-F238E27FC236}">
                <a16:creationId xmlns:a16="http://schemas.microsoft.com/office/drawing/2014/main" id="{18DFE797-546D-2949-A956-99724D61BEBB}"/>
              </a:ext>
            </a:extLst>
          </p:cNvPr>
          <p:cNvCxnSpPr>
            <a:cxnSpLocks/>
          </p:cNvCxnSpPr>
          <p:nvPr userDrawn="1"/>
        </p:nvCxnSpPr>
        <p:spPr>
          <a:xfrm>
            <a:off x="10093170" y="441098"/>
            <a:ext cx="208672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 Placeholder 4">
            <a:extLst>
              <a:ext uri="{FF2B5EF4-FFF2-40B4-BE49-F238E27FC236}">
                <a16:creationId xmlns:a16="http://schemas.microsoft.com/office/drawing/2014/main" id="{BFAB4643-94DA-6041-B959-61EBC3C01788}"/>
              </a:ext>
            </a:extLst>
          </p:cNvPr>
          <p:cNvSpPr>
            <a:spLocks noGrp="1"/>
          </p:cNvSpPr>
          <p:nvPr>
            <p:ph type="body" sz="quarter" idx="14" hasCustomPrompt="1"/>
          </p:nvPr>
        </p:nvSpPr>
        <p:spPr>
          <a:xfrm>
            <a:off x="10093170" y="477100"/>
            <a:ext cx="1925837" cy="176877"/>
          </a:xfrm>
        </p:spPr>
        <p:txBody>
          <a:bodyPr anchor="ctr">
            <a:normAutofit/>
          </a:bodyPr>
          <a:lstStyle>
            <a:lvl1pPr algn="l">
              <a:defRPr sz="1000" b="0" i="0">
                <a:solidFill>
                  <a:schemeClr val="bg1"/>
                </a:solidFill>
                <a:latin typeface="+mn-lt"/>
              </a:defRPr>
            </a:lvl1pPr>
          </a:lstStyle>
          <a:p>
            <a:pPr lvl="0"/>
            <a:r>
              <a:rPr lang="en-GB" dirty="0"/>
              <a:t>NAME OF DECK HERE</a:t>
            </a:r>
            <a:endParaRPr lang="en-US" dirty="0"/>
          </a:p>
        </p:txBody>
      </p:sp>
      <p:sp>
        <p:nvSpPr>
          <p:cNvPr id="10" name="Text Placeholder 5">
            <a:extLst>
              <a:ext uri="{FF2B5EF4-FFF2-40B4-BE49-F238E27FC236}">
                <a16:creationId xmlns:a16="http://schemas.microsoft.com/office/drawing/2014/main" id="{C89694F3-1595-D645-8D9C-CFC1C1B72CDB}"/>
              </a:ext>
            </a:extLst>
          </p:cNvPr>
          <p:cNvSpPr>
            <a:spLocks noGrp="1"/>
          </p:cNvSpPr>
          <p:nvPr>
            <p:ph type="body" sz="quarter" idx="40"/>
          </p:nvPr>
        </p:nvSpPr>
        <p:spPr>
          <a:xfrm>
            <a:off x="6096000" y="1508947"/>
            <a:ext cx="4743450" cy="1228725"/>
          </a:xfrm>
        </p:spPr>
        <p:txBody>
          <a:bodyPr anchor="ctr">
            <a:noAutofit/>
          </a:bodyPr>
          <a:lstStyle>
            <a:lvl1pPr>
              <a:defRPr sz="4400" b="1" i="0">
                <a:solidFill>
                  <a:schemeClr val="tx1"/>
                </a:solidFill>
                <a:latin typeface="+mj-lt"/>
              </a:defRPr>
            </a:lvl1pPr>
          </a:lstStyle>
          <a:p>
            <a:pPr lvl="0"/>
            <a:r>
              <a:rPr lang="en-GB" dirty="0"/>
              <a:t>Click to edit Master text styles</a:t>
            </a:r>
          </a:p>
        </p:txBody>
      </p:sp>
      <p:sp>
        <p:nvSpPr>
          <p:cNvPr id="11" name="Text Placeholder 5">
            <a:extLst>
              <a:ext uri="{FF2B5EF4-FFF2-40B4-BE49-F238E27FC236}">
                <a16:creationId xmlns:a16="http://schemas.microsoft.com/office/drawing/2014/main" id="{BBF5C15A-8A3E-9443-96A5-8F56FD832EA7}"/>
              </a:ext>
            </a:extLst>
          </p:cNvPr>
          <p:cNvSpPr>
            <a:spLocks noGrp="1"/>
          </p:cNvSpPr>
          <p:nvPr>
            <p:ph type="body" sz="quarter" idx="41"/>
          </p:nvPr>
        </p:nvSpPr>
        <p:spPr>
          <a:xfrm>
            <a:off x="6096000" y="2899597"/>
            <a:ext cx="4743450" cy="428625"/>
          </a:xfrm>
        </p:spPr>
        <p:txBody>
          <a:bodyPr anchor="ctr">
            <a:noAutofit/>
          </a:bodyPr>
          <a:lstStyle>
            <a:lvl1pPr>
              <a:defRPr sz="2000" b="0" i="0">
                <a:solidFill>
                  <a:schemeClr val="tx1"/>
                </a:solidFill>
                <a:latin typeface="+mn-lt"/>
              </a:defRPr>
            </a:lvl1pPr>
          </a:lstStyle>
          <a:p>
            <a:pPr lvl="0"/>
            <a:r>
              <a:rPr lang="en-GB" dirty="0"/>
              <a:t>Click to edit Master text styles</a:t>
            </a:r>
          </a:p>
        </p:txBody>
      </p:sp>
      <p:sp>
        <p:nvSpPr>
          <p:cNvPr id="12" name="Text Placeholder 5">
            <a:extLst>
              <a:ext uri="{FF2B5EF4-FFF2-40B4-BE49-F238E27FC236}">
                <a16:creationId xmlns:a16="http://schemas.microsoft.com/office/drawing/2014/main" id="{88FCA1AA-6B4C-8546-B419-54463CF1DA7D}"/>
              </a:ext>
            </a:extLst>
          </p:cNvPr>
          <p:cNvSpPr>
            <a:spLocks noGrp="1"/>
          </p:cNvSpPr>
          <p:nvPr>
            <p:ph type="body" sz="quarter" idx="42"/>
          </p:nvPr>
        </p:nvSpPr>
        <p:spPr>
          <a:xfrm>
            <a:off x="6096000" y="3631757"/>
            <a:ext cx="4743450" cy="2024272"/>
          </a:xfrm>
        </p:spPr>
        <p:txBody>
          <a:bodyPr anchor="t">
            <a:noAutofit/>
          </a:bodyPr>
          <a:lstStyle>
            <a:lvl1pPr>
              <a:defRPr sz="1600" b="0" i="0">
                <a:solidFill>
                  <a:schemeClr val="bg1"/>
                </a:solidFill>
                <a:latin typeface="+mn-lt"/>
              </a:defRPr>
            </a:lvl1pPr>
          </a:lstStyle>
          <a:p>
            <a:pPr lvl="0"/>
            <a:r>
              <a:rPr lang="en-GB" dirty="0"/>
              <a:t>Click to edit Master text styles</a:t>
            </a:r>
          </a:p>
        </p:txBody>
      </p:sp>
    </p:spTree>
    <p:extLst>
      <p:ext uri="{BB962C8B-B14F-4D97-AF65-F5344CB8AC3E}">
        <p14:creationId xmlns:p14="http://schemas.microsoft.com/office/powerpoint/2010/main" val="40843440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Custom Layout">
    <p:bg>
      <p:bgPr>
        <a:solidFill>
          <a:schemeClr val="bg1"/>
        </a:solidFill>
        <a:effectLst/>
      </p:bgPr>
    </p:bg>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68697761-9ECB-9A41-BFFB-BC04B96C7115}"/>
              </a:ext>
            </a:extLst>
          </p:cNvPr>
          <p:cNvSpPr>
            <a:spLocks noGrp="1"/>
          </p:cNvSpPr>
          <p:nvPr>
            <p:ph type="pic" sz="quarter" idx="10"/>
          </p:nvPr>
        </p:nvSpPr>
        <p:spPr>
          <a:xfrm>
            <a:off x="-1" y="0"/>
            <a:ext cx="5141343" cy="6858000"/>
          </a:xfrm>
          <a:solidFill>
            <a:schemeClr val="accent3">
              <a:lumMod val="40000"/>
              <a:lumOff val="60000"/>
            </a:schemeClr>
          </a:solidFill>
        </p:spPr>
        <p:txBody>
          <a:bodyPr anchor="ctr"/>
          <a:lstStyle>
            <a:lvl1pPr algn="ctr">
              <a:defRPr/>
            </a:lvl1pPr>
          </a:lstStyle>
          <a:p>
            <a:endParaRPr lang="en-US"/>
          </a:p>
        </p:txBody>
      </p:sp>
      <p:sp>
        <p:nvSpPr>
          <p:cNvPr id="10" name="Text Placeholder 5">
            <a:extLst>
              <a:ext uri="{FF2B5EF4-FFF2-40B4-BE49-F238E27FC236}">
                <a16:creationId xmlns:a16="http://schemas.microsoft.com/office/drawing/2014/main" id="{C89694F3-1595-D645-8D9C-CFC1C1B72CDB}"/>
              </a:ext>
            </a:extLst>
          </p:cNvPr>
          <p:cNvSpPr>
            <a:spLocks noGrp="1"/>
          </p:cNvSpPr>
          <p:nvPr>
            <p:ph type="body" sz="quarter" idx="40"/>
          </p:nvPr>
        </p:nvSpPr>
        <p:spPr>
          <a:xfrm>
            <a:off x="6096000" y="1508947"/>
            <a:ext cx="4743450" cy="1228725"/>
          </a:xfrm>
        </p:spPr>
        <p:txBody>
          <a:bodyPr anchor="ctr">
            <a:noAutofit/>
          </a:bodyPr>
          <a:lstStyle>
            <a:lvl1pPr>
              <a:defRPr sz="4400" b="1" i="0">
                <a:solidFill>
                  <a:schemeClr val="accent1"/>
                </a:solidFill>
                <a:latin typeface="+mj-lt"/>
              </a:defRPr>
            </a:lvl1pPr>
          </a:lstStyle>
          <a:p>
            <a:pPr lvl="0"/>
            <a:r>
              <a:rPr lang="en-GB" dirty="0"/>
              <a:t>Click to edit Master text styles</a:t>
            </a:r>
          </a:p>
        </p:txBody>
      </p:sp>
      <p:sp>
        <p:nvSpPr>
          <p:cNvPr id="11" name="Text Placeholder 5">
            <a:extLst>
              <a:ext uri="{FF2B5EF4-FFF2-40B4-BE49-F238E27FC236}">
                <a16:creationId xmlns:a16="http://schemas.microsoft.com/office/drawing/2014/main" id="{BBF5C15A-8A3E-9443-96A5-8F56FD832EA7}"/>
              </a:ext>
            </a:extLst>
          </p:cNvPr>
          <p:cNvSpPr>
            <a:spLocks noGrp="1"/>
          </p:cNvSpPr>
          <p:nvPr>
            <p:ph type="body" sz="quarter" idx="41"/>
          </p:nvPr>
        </p:nvSpPr>
        <p:spPr>
          <a:xfrm>
            <a:off x="6096000" y="2899597"/>
            <a:ext cx="4743450" cy="428625"/>
          </a:xfrm>
        </p:spPr>
        <p:txBody>
          <a:bodyPr anchor="ctr">
            <a:noAutofit/>
          </a:bodyPr>
          <a:lstStyle>
            <a:lvl1pPr>
              <a:defRPr sz="2000" b="0" i="0">
                <a:solidFill>
                  <a:schemeClr val="accent3"/>
                </a:solidFill>
                <a:latin typeface="+mn-lt"/>
              </a:defRPr>
            </a:lvl1pPr>
          </a:lstStyle>
          <a:p>
            <a:pPr lvl="0"/>
            <a:r>
              <a:rPr lang="en-GB" dirty="0"/>
              <a:t>Click to edit Master text styles</a:t>
            </a:r>
          </a:p>
        </p:txBody>
      </p:sp>
      <p:sp>
        <p:nvSpPr>
          <p:cNvPr id="12" name="Text Placeholder 5">
            <a:extLst>
              <a:ext uri="{FF2B5EF4-FFF2-40B4-BE49-F238E27FC236}">
                <a16:creationId xmlns:a16="http://schemas.microsoft.com/office/drawing/2014/main" id="{88FCA1AA-6B4C-8546-B419-54463CF1DA7D}"/>
              </a:ext>
            </a:extLst>
          </p:cNvPr>
          <p:cNvSpPr>
            <a:spLocks noGrp="1"/>
          </p:cNvSpPr>
          <p:nvPr>
            <p:ph type="body" sz="quarter" idx="42"/>
          </p:nvPr>
        </p:nvSpPr>
        <p:spPr>
          <a:xfrm>
            <a:off x="6096000" y="3631757"/>
            <a:ext cx="4743450" cy="2024272"/>
          </a:xfrm>
        </p:spPr>
        <p:txBody>
          <a:bodyPr anchor="t">
            <a:noAutofit/>
          </a:bodyPr>
          <a:lstStyle>
            <a:lvl1pPr>
              <a:defRPr sz="1600" b="0" i="0">
                <a:solidFill>
                  <a:schemeClr val="tx1"/>
                </a:solidFill>
                <a:latin typeface="+mn-lt"/>
              </a:defRPr>
            </a:lvl1pPr>
          </a:lstStyle>
          <a:p>
            <a:pPr lvl="0"/>
            <a:r>
              <a:rPr lang="en-GB" dirty="0"/>
              <a:t>Click to edit Master text styles</a:t>
            </a:r>
          </a:p>
        </p:txBody>
      </p:sp>
      <p:pic>
        <p:nvPicPr>
          <p:cNvPr id="13" name="Graphic 12">
            <a:extLst>
              <a:ext uri="{FF2B5EF4-FFF2-40B4-BE49-F238E27FC236}">
                <a16:creationId xmlns:a16="http://schemas.microsoft.com/office/drawing/2014/main" id="{FE5FC1B8-CF00-CA4C-9FFC-F795D639AE7F}"/>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338" t="30778" r="10903" b="28976"/>
          <a:stretch/>
        </p:blipFill>
        <p:spPr>
          <a:xfrm>
            <a:off x="10093170" y="208246"/>
            <a:ext cx="544176" cy="209551"/>
          </a:xfrm>
          <a:prstGeom prst="rect">
            <a:avLst/>
          </a:prstGeom>
        </p:spPr>
      </p:pic>
      <p:cxnSp>
        <p:nvCxnSpPr>
          <p:cNvPr id="14" name="Straight Connector 13">
            <a:extLst>
              <a:ext uri="{FF2B5EF4-FFF2-40B4-BE49-F238E27FC236}">
                <a16:creationId xmlns:a16="http://schemas.microsoft.com/office/drawing/2014/main" id="{648A4552-26B7-134C-A8E5-865D8DCE3DE2}"/>
              </a:ext>
            </a:extLst>
          </p:cNvPr>
          <p:cNvCxnSpPr>
            <a:cxnSpLocks/>
          </p:cNvCxnSpPr>
          <p:nvPr userDrawn="1"/>
        </p:nvCxnSpPr>
        <p:spPr>
          <a:xfrm>
            <a:off x="10093170" y="441098"/>
            <a:ext cx="208672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4">
            <a:extLst>
              <a:ext uri="{FF2B5EF4-FFF2-40B4-BE49-F238E27FC236}">
                <a16:creationId xmlns:a16="http://schemas.microsoft.com/office/drawing/2014/main" id="{03314CED-6E44-E34F-9C1A-8486B12684F7}"/>
              </a:ext>
            </a:extLst>
          </p:cNvPr>
          <p:cNvSpPr>
            <a:spLocks noGrp="1"/>
          </p:cNvSpPr>
          <p:nvPr>
            <p:ph type="body" sz="quarter" idx="14" hasCustomPrompt="1"/>
          </p:nvPr>
        </p:nvSpPr>
        <p:spPr>
          <a:xfrm>
            <a:off x="10093170" y="477100"/>
            <a:ext cx="1925837" cy="176877"/>
          </a:xfrm>
        </p:spPr>
        <p:txBody>
          <a:bodyPr anchor="ctr">
            <a:normAutofit/>
          </a:bodyPr>
          <a:lstStyle>
            <a:lvl1pPr algn="l">
              <a:defRPr sz="1000" b="0" i="0">
                <a:solidFill>
                  <a:schemeClr val="accent1"/>
                </a:solidFill>
                <a:latin typeface="+mn-lt"/>
              </a:defRPr>
            </a:lvl1pPr>
          </a:lstStyle>
          <a:p>
            <a:pPr lvl="0"/>
            <a:r>
              <a:rPr lang="en-GB" dirty="0"/>
              <a:t>NAME OF DECK HERE</a:t>
            </a:r>
            <a:endParaRPr lang="en-US" dirty="0"/>
          </a:p>
        </p:txBody>
      </p:sp>
    </p:spTree>
    <p:extLst>
      <p:ext uri="{BB962C8B-B14F-4D97-AF65-F5344CB8AC3E}">
        <p14:creationId xmlns:p14="http://schemas.microsoft.com/office/powerpoint/2010/main" val="40047536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6E5E7-2917-974F-B602-53CF7B35FBC5}"/>
              </a:ext>
            </a:extLst>
          </p:cNvPr>
          <p:cNvSpPr>
            <a:spLocks noGrp="1"/>
          </p:cNvSpPr>
          <p:nvPr>
            <p:ph type="title"/>
          </p:nvPr>
        </p:nvSpPr>
        <p:spPr>
          <a:xfrm>
            <a:off x="609600" y="1165612"/>
            <a:ext cx="10972800" cy="332507"/>
          </a:xfrm>
        </p:spPr>
        <p:txBody>
          <a:bodyPr anchor="ctr"/>
          <a:lstStyle>
            <a:lvl1pPr algn="ctr">
              <a:defRPr sz="4400"/>
            </a:lvl1pPr>
          </a:lstStyle>
          <a:p>
            <a:r>
              <a:rPr lang="en-GB" dirty="0"/>
              <a:t>Click to edit Master title style</a:t>
            </a:r>
            <a:endParaRPr lang="en-US" dirty="0"/>
          </a:p>
        </p:txBody>
      </p:sp>
      <p:sp>
        <p:nvSpPr>
          <p:cNvPr id="5" name="Text Placeholder 15">
            <a:extLst>
              <a:ext uri="{FF2B5EF4-FFF2-40B4-BE49-F238E27FC236}">
                <a16:creationId xmlns:a16="http://schemas.microsoft.com/office/drawing/2014/main" id="{7A348B61-18EA-1C4A-B2EC-195B15A9705C}"/>
              </a:ext>
            </a:extLst>
          </p:cNvPr>
          <p:cNvSpPr>
            <a:spLocks noGrp="1"/>
          </p:cNvSpPr>
          <p:nvPr>
            <p:ph type="body" sz="quarter" idx="16" hasCustomPrompt="1"/>
          </p:nvPr>
        </p:nvSpPr>
        <p:spPr>
          <a:xfrm>
            <a:off x="609600" y="3016117"/>
            <a:ext cx="2514599" cy="758051"/>
          </a:xfrm>
        </p:spPr>
        <p:txBody>
          <a:bodyPr lIns="182880" rIns="182880">
            <a:normAutofit/>
          </a:bodyPr>
          <a:lstStyle>
            <a:lvl1pPr marL="0" indent="0" algn="ctr">
              <a:buNone/>
              <a:defRPr sz="1600" b="0" i="0">
                <a:solidFill>
                  <a:schemeClr val="tx1"/>
                </a:solidFill>
                <a:latin typeface="+mn-lt"/>
              </a:defRPr>
            </a:lvl1pPr>
          </a:lstStyle>
          <a:p>
            <a:pPr lvl="0"/>
            <a:r>
              <a:rPr lang="en-US" dirty="0"/>
              <a:t>Enter subtext here</a:t>
            </a:r>
          </a:p>
        </p:txBody>
      </p:sp>
      <p:sp>
        <p:nvSpPr>
          <p:cNvPr id="6" name="Text Placeholder 19">
            <a:extLst>
              <a:ext uri="{FF2B5EF4-FFF2-40B4-BE49-F238E27FC236}">
                <a16:creationId xmlns:a16="http://schemas.microsoft.com/office/drawing/2014/main" id="{78A81F3F-FC76-4346-9037-3439FB83BBC5}"/>
              </a:ext>
            </a:extLst>
          </p:cNvPr>
          <p:cNvSpPr>
            <a:spLocks noGrp="1"/>
          </p:cNvSpPr>
          <p:nvPr>
            <p:ph type="body" sz="quarter" idx="18"/>
          </p:nvPr>
        </p:nvSpPr>
        <p:spPr>
          <a:xfrm>
            <a:off x="609600" y="2366275"/>
            <a:ext cx="2514599" cy="567998"/>
          </a:xfrm>
        </p:spPr>
        <p:txBody>
          <a:bodyPr lIns="182880" rIns="182880" anchor="b"/>
          <a:lstStyle>
            <a:lvl1pPr marL="0" indent="0" algn="ctr" defTabSz="914400" rtl="0" eaLnBrk="1" latinLnBrk="0" hangingPunct="1">
              <a:lnSpc>
                <a:spcPct val="90000"/>
              </a:lnSpc>
              <a:spcBef>
                <a:spcPct val="0"/>
              </a:spcBef>
              <a:buNone/>
              <a:defRPr lang="en-US" sz="2000" b="1" i="0" kern="1200" dirty="0" smtClean="0">
                <a:solidFill>
                  <a:schemeClr val="accent1"/>
                </a:solidFill>
                <a:latin typeface="+mj-lt"/>
                <a:ea typeface="Roboto" panose="02000000000000000000" pitchFamily="2" charset="0"/>
                <a:cs typeface="Gilroy ExtraBold" pitchFamily="2" charset="77"/>
              </a:defRPr>
            </a:lvl1pPr>
            <a:lvl2pPr marL="233362" indent="0">
              <a:buNone/>
              <a:defRPr/>
            </a:lvl2pPr>
          </a:lstStyle>
          <a:p>
            <a:pPr lvl="0"/>
            <a:r>
              <a:rPr lang="en-GB" dirty="0"/>
              <a:t>Click to edit Master text styles</a:t>
            </a:r>
          </a:p>
        </p:txBody>
      </p:sp>
      <p:sp>
        <p:nvSpPr>
          <p:cNvPr id="24" name="Picture Placeholder 10"/>
          <p:cNvSpPr>
            <a:spLocks noGrp="1" noChangeAspect="1"/>
          </p:cNvSpPr>
          <p:nvPr>
            <p:ph type="pic" sz="quarter" idx="29" hasCustomPrompt="1"/>
          </p:nvPr>
        </p:nvSpPr>
        <p:spPr>
          <a:xfrm>
            <a:off x="1752600" y="2122424"/>
            <a:ext cx="247647" cy="173351"/>
          </a:xfrm>
          <a:custGeom>
            <a:avLst/>
            <a:gdLst>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634336 w 2606978"/>
              <a:gd name="connsiteY6" fmla="*/ 1409214 h 1824864"/>
              <a:gd name="connsiteX7" fmla="*/ 1306030 w 2606978"/>
              <a:gd name="connsiteY7" fmla="*/ 1824864 h 1824864"/>
              <a:gd name="connsiteX8" fmla="*/ 1254617 w 2606978"/>
              <a:gd name="connsiteY8" fmla="*/ 1815339 h 1824864"/>
              <a:gd name="connsiteX9" fmla="*/ 0 w 2606978"/>
              <a:gd name="connsiteY9"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634336 w 2606978"/>
              <a:gd name="connsiteY6" fmla="*/ 1409214 h 1824864"/>
              <a:gd name="connsiteX7" fmla="*/ 1635126 w 2606978"/>
              <a:gd name="connsiteY7" fmla="*/ 1412874 h 1824864"/>
              <a:gd name="connsiteX8" fmla="*/ 1306030 w 2606978"/>
              <a:gd name="connsiteY8" fmla="*/ 1824864 h 1824864"/>
              <a:gd name="connsiteX9" fmla="*/ 1254617 w 2606978"/>
              <a:gd name="connsiteY9" fmla="*/ 1815339 h 1824864"/>
              <a:gd name="connsiteX10" fmla="*/ 0 w 2606978"/>
              <a:gd name="connsiteY10"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634336 w 2606978"/>
              <a:gd name="connsiteY6" fmla="*/ 1409214 h 1824864"/>
              <a:gd name="connsiteX7" fmla="*/ 1306030 w 2606978"/>
              <a:gd name="connsiteY7" fmla="*/ 1824864 h 1824864"/>
              <a:gd name="connsiteX8" fmla="*/ 1254617 w 2606978"/>
              <a:gd name="connsiteY8" fmla="*/ 1815339 h 1824864"/>
              <a:gd name="connsiteX9" fmla="*/ 0 w 2606978"/>
              <a:gd name="connsiteY9"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306030 w 2606978"/>
              <a:gd name="connsiteY6" fmla="*/ 1824864 h 1824864"/>
              <a:gd name="connsiteX7" fmla="*/ 1254617 w 2606978"/>
              <a:gd name="connsiteY7" fmla="*/ 1815339 h 1824864"/>
              <a:gd name="connsiteX8" fmla="*/ 0 w 2606978"/>
              <a:gd name="connsiteY8"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2160740 w 2606978"/>
              <a:gd name="connsiteY5" fmla="*/ 1357479 h 1824864"/>
              <a:gd name="connsiteX6" fmla="*/ 1306030 w 2606978"/>
              <a:gd name="connsiteY6" fmla="*/ 1824864 h 1824864"/>
              <a:gd name="connsiteX7" fmla="*/ 1254617 w 2606978"/>
              <a:gd name="connsiteY7" fmla="*/ 1815339 h 1824864"/>
              <a:gd name="connsiteX8" fmla="*/ 0 w 2606978"/>
              <a:gd name="connsiteY8"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306030 w 2606978"/>
              <a:gd name="connsiteY5" fmla="*/ 1824864 h 1824864"/>
              <a:gd name="connsiteX6" fmla="*/ 1254617 w 2606978"/>
              <a:gd name="connsiteY6" fmla="*/ 1815339 h 1824864"/>
              <a:gd name="connsiteX7" fmla="*/ 0 w 2606978"/>
              <a:gd name="connsiteY7"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306030 w 2606978"/>
              <a:gd name="connsiteY5" fmla="*/ 1824864 h 1824864"/>
              <a:gd name="connsiteX6" fmla="*/ 1305417 w 2606978"/>
              <a:gd name="connsiteY6" fmla="*/ 1821689 h 1824864"/>
              <a:gd name="connsiteX7" fmla="*/ 0 w 2606978"/>
              <a:gd name="connsiteY7"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306030 w 2606978"/>
              <a:gd name="connsiteY5" fmla="*/ 1824864 h 1824864"/>
              <a:gd name="connsiteX6" fmla="*/ 0 w 2606978"/>
              <a:gd name="connsiteY6" fmla="*/ 0 h 182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6978" h="1824864">
                <a:moveTo>
                  <a:pt x="0" y="0"/>
                </a:moveTo>
                <a:lnTo>
                  <a:pt x="660400" y="0"/>
                </a:lnTo>
                <a:lnTo>
                  <a:pt x="1303489" y="930503"/>
                </a:lnTo>
                <a:lnTo>
                  <a:pt x="1946578" y="0"/>
                </a:lnTo>
                <a:lnTo>
                  <a:pt x="2606978" y="0"/>
                </a:lnTo>
                <a:lnTo>
                  <a:pt x="1306030" y="1824864"/>
                </a:lnTo>
                <a:lnTo>
                  <a:pt x="0" y="0"/>
                </a:lnTo>
                <a:close/>
              </a:path>
            </a:pathLst>
          </a:custGeom>
          <a:solidFill>
            <a:schemeClr val="accent2"/>
          </a:solidFill>
        </p:spPr>
        <p:txBody>
          <a:bodyPr>
            <a:normAutofit/>
          </a:bodyPr>
          <a:lstStyle>
            <a:lvl1pPr>
              <a:defRPr sz="100" baseline="0">
                <a:solidFill>
                  <a:schemeClr val="accent1"/>
                </a:solidFill>
              </a:defRPr>
            </a:lvl1pPr>
          </a:lstStyle>
          <a:p>
            <a:r>
              <a:rPr lang="en-US" dirty="0"/>
              <a:t>  </a:t>
            </a:r>
          </a:p>
        </p:txBody>
      </p:sp>
      <p:pic>
        <p:nvPicPr>
          <p:cNvPr id="23" name="Graphic 22">
            <a:extLst>
              <a:ext uri="{FF2B5EF4-FFF2-40B4-BE49-F238E27FC236}">
                <a16:creationId xmlns:a16="http://schemas.microsoft.com/office/drawing/2014/main" id="{9CC1ABBA-C371-8F4A-A7F4-4B22783A5BF9}"/>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338" t="30778" r="10903" b="28976"/>
          <a:stretch/>
        </p:blipFill>
        <p:spPr>
          <a:xfrm>
            <a:off x="10093170" y="208246"/>
            <a:ext cx="544176" cy="209551"/>
          </a:xfrm>
          <a:prstGeom prst="rect">
            <a:avLst/>
          </a:prstGeom>
        </p:spPr>
      </p:pic>
      <p:cxnSp>
        <p:nvCxnSpPr>
          <p:cNvPr id="27" name="Straight Connector 26">
            <a:extLst>
              <a:ext uri="{FF2B5EF4-FFF2-40B4-BE49-F238E27FC236}">
                <a16:creationId xmlns:a16="http://schemas.microsoft.com/office/drawing/2014/main" id="{C50F350B-F1FE-0046-B688-6E68610D761C}"/>
              </a:ext>
            </a:extLst>
          </p:cNvPr>
          <p:cNvCxnSpPr>
            <a:cxnSpLocks/>
          </p:cNvCxnSpPr>
          <p:nvPr userDrawn="1"/>
        </p:nvCxnSpPr>
        <p:spPr>
          <a:xfrm>
            <a:off x="10093170" y="441098"/>
            <a:ext cx="208672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1" name="Text Placeholder 4">
            <a:extLst>
              <a:ext uri="{FF2B5EF4-FFF2-40B4-BE49-F238E27FC236}">
                <a16:creationId xmlns:a16="http://schemas.microsoft.com/office/drawing/2014/main" id="{7608BC0B-27A1-4F4A-B4C0-E573443025C6}"/>
              </a:ext>
            </a:extLst>
          </p:cNvPr>
          <p:cNvSpPr>
            <a:spLocks noGrp="1"/>
          </p:cNvSpPr>
          <p:nvPr>
            <p:ph type="body" sz="quarter" idx="14" hasCustomPrompt="1"/>
          </p:nvPr>
        </p:nvSpPr>
        <p:spPr>
          <a:xfrm>
            <a:off x="10093170" y="477100"/>
            <a:ext cx="1925837" cy="176877"/>
          </a:xfrm>
        </p:spPr>
        <p:txBody>
          <a:bodyPr anchor="ctr">
            <a:normAutofit/>
          </a:bodyPr>
          <a:lstStyle>
            <a:lvl1pPr algn="l">
              <a:defRPr sz="1000" b="0" i="0">
                <a:solidFill>
                  <a:schemeClr val="accent1"/>
                </a:solidFill>
                <a:latin typeface="+mn-lt"/>
              </a:defRPr>
            </a:lvl1pPr>
          </a:lstStyle>
          <a:p>
            <a:pPr lvl="0"/>
            <a:r>
              <a:rPr lang="en-GB" dirty="0"/>
              <a:t>NAME OF DECK HERE</a:t>
            </a:r>
            <a:endParaRPr lang="en-US" dirty="0"/>
          </a:p>
        </p:txBody>
      </p:sp>
      <p:sp>
        <p:nvSpPr>
          <p:cNvPr id="36" name="Text Placeholder 15">
            <a:extLst>
              <a:ext uri="{FF2B5EF4-FFF2-40B4-BE49-F238E27FC236}">
                <a16:creationId xmlns:a16="http://schemas.microsoft.com/office/drawing/2014/main" id="{D0A0596F-1886-C442-986B-0DF463662848}"/>
              </a:ext>
            </a:extLst>
          </p:cNvPr>
          <p:cNvSpPr>
            <a:spLocks noGrp="1"/>
          </p:cNvSpPr>
          <p:nvPr>
            <p:ph type="body" sz="quarter" idx="30" hasCustomPrompt="1"/>
          </p:nvPr>
        </p:nvSpPr>
        <p:spPr>
          <a:xfrm>
            <a:off x="3352799" y="3016117"/>
            <a:ext cx="2514599" cy="758051"/>
          </a:xfrm>
        </p:spPr>
        <p:txBody>
          <a:bodyPr lIns="182880" rIns="182880">
            <a:normAutofit/>
          </a:bodyPr>
          <a:lstStyle>
            <a:lvl1pPr marL="0" indent="0" algn="ctr">
              <a:buNone/>
              <a:defRPr sz="1600" b="0" i="0">
                <a:solidFill>
                  <a:schemeClr val="tx1"/>
                </a:solidFill>
                <a:latin typeface="+mn-lt"/>
              </a:defRPr>
            </a:lvl1pPr>
          </a:lstStyle>
          <a:p>
            <a:pPr lvl="0"/>
            <a:r>
              <a:rPr lang="en-US" dirty="0"/>
              <a:t>Enter subtext here</a:t>
            </a:r>
          </a:p>
        </p:txBody>
      </p:sp>
      <p:sp>
        <p:nvSpPr>
          <p:cNvPr id="38" name="Text Placeholder 19">
            <a:extLst>
              <a:ext uri="{FF2B5EF4-FFF2-40B4-BE49-F238E27FC236}">
                <a16:creationId xmlns:a16="http://schemas.microsoft.com/office/drawing/2014/main" id="{CA3623A0-CE70-7747-BCCA-539D004A92EE}"/>
              </a:ext>
            </a:extLst>
          </p:cNvPr>
          <p:cNvSpPr>
            <a:spLocks noGrp="1"/>
          </p:cNvSpPr>
          <p:nvPr>
            <p:ph type="body" sz="quarter" idx="31"/>
          </p:nvPr>
        </p:nvSpPr>
        <p:spPr>
          <a:xfrm>
            <a:off x="3352799" y="2366275"/>
            <a:ext cx="2514599" cy="567998"/>
          </a:xfrm>
        </p:spPr>
        <p:txBody>
          <a:bodyPr lIns="182880" rIns="182880" anchor="b"/>
          <a:lstStyle>
            <a:lvl1pPr marL="0" indent="0" algn="ctr" defTabSz="914400" rtl="0" eaLnBrk="1" latinLnBrk="0" hangingPunct="1">
              <a:lnSpc>
                <a:spcPct val="90000"/>
              </a:lnSpc>
              <a:spcBef>
                <a:spcPct val="0"/>
              </a:spcBef>
              <a:buNone/>
              <a:defRPr lang="en-US" sz="2000" b="1" i="0" kern="1200" dirty="0" smtClean="0">
                <a:solidFill>
                  <a:schemeClr val="accent1"/>
                </a:solidFill>
                <a:latin typeface="+mj-lt"/>
                <a:ea typeface="Roboto" panose="02000000000000000000" pitchFamily="2" charset="0"/>
                <a:cs typeface="Gilroy ExtraBold" pitchFamily="2" charset="77"/>
              </a:defRPr>
            </a:lvl1pPr>
            <a:lvl2pPr marL="233362" indent="0">
              <a:buNone/>
              <a:defRPr/>
            </a:lvl2pPr>
          </a:lstStyle>
          <a:p>
            <a:pPr lvl="0"/>
            <a:r>
              <a:rPr lang="en-GB" dirty="0"/>
              <a:t>Click to edit Master text styles</a:t>
            </a:r>
          </a:p>
        </p:txBody>
      </p:sp>
      <p:sp>
        <p:nvSpPr>
          <p:cNvPr id="39" name="Picture Placeholder 10">
            <a:extLst>
              <a:ext uri="{FF2B5EF4-FFF2-40B4-BE49-F238E27FC236}">
                <a16:creationId xmlns:a16="http://schemas.microsoft.com/office/drawing/2014/main" id="{37C254DC-7340-8443-9AA3-9474E6CF458C}"/>
              </a:ext>
            </a:extLst>
          </p:cNvPr>
          <p:cNvSpPr>
            <a:spLocks noGrp="1" noChangeAspect="1"/>
          </p:cNvSpPr>
          <p:nvPr>
            <p:ph type="pic" sz="quarter" idx="32" hasCustomPrompt="1"/>
          </p:nvPr>
        </p:nvSpPr>
        <p:spPr>
          <a:xfrm>
            <a:off x="4495799" y="2122424"/>
            <a:ext cx="247647" cy="173351"/>
          </a:xfrm>
          <a:custGeom>
            <a:avLst/>
            <a:gdLst>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634336 w 2606978"/>
              <a:gd name="connsiteY6" fmla="*/ 1409214 h 1824864"/>
              <a:gd name="connsiteX7" fmla="*/ 1306030 w 2606978"/>
              <a:gd name="connsiteY7" fmla="*/ 1824864 h 1824864"/>
              <a:gd name="connsiteX8" fmla="*/ 1254617 w 2606978"/>
              <a:gd name="connsiteY8" fmla="*/ 1815339 h 1824864"/>
              <a:gd name="connsiteX9" fmla="*/ 0 w 2606978"/>
              <a:gd name="connsiteY9"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634336 w 2606978"/>
              <a:gd name="connsiteY6" fmla="*/ 1409214 h 1824864"/>
              <a:gd name="connsiteX7" fmla="*/ 1635126 w 2606978"/>
              <a:gd name="connsiteY7" fmla="*/ 1412874 h 1824864"/>
              <a:gd name="connsiteX8" fmla="*/ 1306030 w 2606978"/>
              <a:gd name="connsiteY8" fmla="*/ 1824864 h 1824864"/>
              <a:gd name="connsiteX9" fmla="*/ 1254617 w 2606978"/>
              <a:gd name="connsiteY9" fmla="*/ 1815339 h 1824864"/>
              <a:gd name="connsiteX10" fmla="*/ 0 w 2606978"/>
              <a:gd name="connsiteY10"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634336 w 2606978"/>
              <a:gd name="connsiteY6" fmla="*/ 1409214 h 1824864"/>
              <a:gd name="connsiteX7" fmla="*/ 1306030 w 2606978"/>
              <a:gd name="connsiteY7" fmla="*/ 1824864 h 1824864"/>
              <a:gd name="connsiteX8" fmla="*/ 1254617 w 2606978"/>
              <a:gd name="connsiteY8" fmla="*/ 1815339 h 1824864"/>
              <a:gd name="connsiteX9" fmla="*/ 0 w 2606978"/>
              <a:gd name="connsiteY9"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306030 w 2606978"/>
              <a:gd name="connsiteY6" fmla="*/ 1824864 h 1824864"/>
              <a:gd name="connsiteX7" fmla="*/ 1254617 w 2606978"/>
              <a:gd name="connsiteY7" fmla="*/ 1815339 h 1824864"/>
              <a:gd name="connsiteX8" fmla="*/ 0 w 2606978"/>
              <a:gd name="connsiteY8"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2160740 w 2606978"/>
              <a:gd name="connsiteY5" fmla="*/ 1357479 h 1824864"/>
              <a:gd name="connsiteX6" fmla="*/ 1306030 w 2606978"/>
              <a:gd name="connsiteY6" fmla="*/ 1824864 h 1824864"/>
              <a:gd name="connsiteX7" fmla="*/ 1254617 w 2606978"/>
              <a:gd name="connsiteY7" fmla="*/ 1815339 h 1824864"/>
              <a:gd name="connsiteX8" fmla="*/ 0 w 2606978"/>
              <a:gd name="connsiteY8"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306030 w 2606978"/>
              <a:gd name="connsiteY5" fmla="*/ 1824864 h 1824864"/>
              <a:gd name="connsiteX6" fmla="*/ 1254617 w 2606978"/>
              <a:gd name="connsiteY6" fmla="*/ 1815339 h 1824864"/>
              <a:gd name="connsiteX7" fmla="*/ 0 w 2606978"/>
              <a:gd name="connsiteY7"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306030 w 2606978"/>
              <a:gd name="connsiteY5" fmla="*/ 1824864 h 1824864"/>
              <a:gd name="connsiteX6" fmla="*/ 1305417 w 2606978"/>
              <a:gd name="connsiteY6" fmla="*/ 1821689 h 1824864"/>
              <a:gd name="connsiteX7" fmla="*/ 0 w 2606978"/>
              <a:gd name="connsiteY7"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306030 w 2606978"/>
              <a:gd name="connsiteY5" fmla="*/ 1824864 h 1824864"/>
              <a:gd name="connsiteX6" fmla="*/ 0 w 2606978"/>
              <a:gd name="connsiteY6" fmla="*/ 0 h 182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6978" h="1824864">
                <a:moveTo>
                  <a:pt x="0" y="0"/>
                </a:moveTo>
                <a:lnTo>
                  <a:pt x="660400" y="0"/>
                </a:lnTo>
                <a:lnTo>
                  <a:pt x="1303489" y="930503"/>
                </a:lnTo>
                <a:lnTo>
                  <a:pt x="1946578" y="0"/>
                </a:lnTo>
                <a:lnTo>
                  <a:pt x="2606978" y="0"/>
                </a:lnTo>
                <a:lnTo>
                  <a:pt x="1306030" y="1824864"/>
                </a:lnTo>
                <a:lnTo>
                  <a:pt x="0" y="0"/>
                </a:lnTo>
                <a:close/>
              </a:path>
            </a:pathLst>
          </a:custGeom>
          <a:solidFill>
            <a:schemeClr val="accent3"/>
          </a:solidFill>
        </p:spPr>
        <p:txBody>
          <a:bodyPr>
            <a:normAutofit/>
          </a:bodyPr>
          <a:lstStyle>
            <a:lvl1pPr>
              <a:defRPr sz="100" baseline="0">
                <a:solidFill>
                  <a:schemeClr val="accent1"/>
                </a:solidFill>
              </a:defRPr>
            </a:lvl1pPr>
          </a:lstStyle>
          <a:p>
            <a:r>
              <a:rPr lang="en-US" dirty="0"/>
              <a:t>  </a:t>
            </a:r>
          </a:p>
        </p:txBody>
      </p:sp>
      <p:sp>
        <p:nvSpPr>
          <p:cNvPr id="40" name="Text Placeholder 15">
            <a:extLst>
              <a:ext uri="{FF2B5EF4-FFF2-40B4-BE49-F238E27FC236}">
                <a16:creationId xmlns:a16="http://schemas.microsoft.com/office/drawing/2014/main" id="{389E9422-6E25-9547-B7EB-1A0C6DBAB320}"/>
              </a:ext>
            </a:extLst>
          </p:cNvPr>
          <p:cNvSpPr>
            <a:spLocks noGrp="1"/>
          </p:cNvSpPr>
          <p:nvPr>
            <p:ph type="body" sz="quarter" idx="33" hasCustomPrompt="1"/>
          </p:nvPr>
        </p:nvSpPr>
        <p:spPr>
          <a:xfrm>
            <a:off x="6113251" y="3016117"/>
            <a:ext cx="2514599" cy="758051"/>
          </a:xfrm>
        </p:spPr>
        <p:txBody>
          <a:bodyPr lIns="182880" rIns="182880">
            <a:normAutofit/>
          </a:bodyPr>
          <a:lstStyle>
            <a:lvl1pPr marL="0" indent="0" algn="ctr">
              <a:buNone/>
              <a:defRPr sz="1600" b="0" i="0">
                <a:solidFill>
                  <a:schemeClr val="tx1"/>
                </a:solidFill>
                <a:latin typeface="+mn-lt"/>
              </a:defRPr>
            </a:lvl1pPr>
          </a:lstStyle>
          <a:p>
            <a:pPr lvl="0"/>
            <a:r>
              <a:rPr lang="en-US" dirty="0"/>
              <a:t>Enter subtext here</a:t>
            </a:r>
          </a:p>
        </p:txBody>
      </p:sp>
      <p:sp>
        <p:nvSpPr>
          <p:cNvPr id="41" name="Text Placeholder 19">
            <a:extLst>
              <a:ext uri="{FF2B5EF4-FFF2-40B4-BE49-F238E27FC236}">
                <a16:creationId xmlns:a16="http://schemas.microsoft.com/office/drawing/2014/main" id="{59690B6B-CD32-0C4D-B9E7-CF176225E709}"/>
              </a:ext>
            </a:extLst>
          </p:cNvPr>
          <p:cNvSpPr>
            <a:spLocks noGrp="1"/>
          </p:cNvSpPr>
          <p:nvPr>
            <p:ph type="body" sz="quarter" idx="34"/>
          </p:nvPr>
        </p:nvSpPr>
        <p:spPr>
          <a:xfrm>
            <a:off x="6113251" y="2366275"/>
            <a:ext cx="2514599" cy="567998"/>
          </a:xfrm>
        </p:spPr>
        <p:txBody>
          <a:bodyPr lIns="182880" rIns="182880" anchor="b"/>
          <a:lstStyle>
            <a:lvl1pPr marL="0" indent="0" algn="ctr" defTabSz="914400" rtl="0" eaLnBrk="1" latinLnBrk="0" hangingPunct="1">
              <a:lnSpc>
                <a:spcPct val="90000"/>
              </a:lnSpc>
              <a:spcBef>
                <a:spcPct val="0"/>
              </a:spcBef>
              <a:buNone/>
              <a:defRPr lang="en-US" sz="2000" b="1" i="0" kern="1200" dirty="0" smtClean="0">
                <a:solidFill>
                  <a:schemeClr val="accent1"/>
                </a:solidFill>
                <a:latin typeface="+mj-lt"/>
                <a:ea typeface="Roboto" panose="02000000000000000000" pitchFamily="2" charset="0"/>
                <a:cs typeface="Gilroy ExtraBold" pitchFamily="2" charset="77"/>
              </a:defRPr>
            </a:lvl1pPr>
            <a:lvl2pPr marL="233362" indent="0">
              <a:buNone/>
              <a:defRPr/>
            </a:lvl2pPr>
          </a:lstStyle>
          <a:p>
            <a:pPr lvl="0"/>
            <a:r>
              <a:rPr lang="en-GB" dirty="0"/>
              <a:t>Click to edit Master text styles</a:t>
            </a:r>
          </a:p>
        </p:txBody>
      </p:sp>
      <p:sp>
        <p:nvSpPr>
          <p:cNvPr id="42" name="Picture Placeholder 10">
            <a:extLst>
              <a:ext uri="{FF2B5EF4-FFF2-40B4-BE49-F238E27FC236}">
                <a16:creationId xmlns:a16="http://schemas.microsoft.com/office/drawing/2014/main" id="{DDAEC8E7-5A61-A849-AD9B-81048CA82B22}"/>
              </a:ext>
            </a:extLst>
          </p:cNvPr>
          <p:cNvSpPr>
            <a:spLocks noGrp="1" noChangeAspect="1"/>
          </p:cNvSpPr>
          <p:nvPr>
            <p:ph type="pic" sz="quarter" idx="35" hasCustomPrompt="1"/>
          </p:nvPr>
        </p:nvSpPr>
        <p:spPr>
          <a:xfrm>
            <a:off x="7256251" y="2122424"/>
            <a:ext cx="247647" cy="173351"/>
          </a:xfrm>
          <a:custGeom>
            <a:avLst/>
            <a:gdLst>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634336 w 2606978"/>
              <a:gd name="connsiteY6" fmla="*/ 1409214 h 1824864"/>
              <a:gd name="connsiteX7" fmla="*/ 1306030 w 2606978"/>
              <a:gd name="connsiteY7" fmla="*/ 1824864 h 1824864"/>
              <a:gd name="connsiteX8" fmla="*/ 1254617 w 2606978"/>
              <a:gd name="connsiteY8" fmla="*/ 1815339 h 1824864"/>
              <a:gd name="connsiteX9" fmla="*/ 0 w 2606978"/>
              <a:gd name="connsiteY9"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634336 w 2606978"/>
              <a:gd name="connsiteY6" fmla="*/ 1409214 h 1824864"/>
              <a:gd name="connsiteX7" fmla="*/ 1635126 w 2606978"/>
              <a:gd name="connsiteY7" fmla="*/ 1412874 h 1824864"/>
              <a:gd name="connsiteX8" fmla="*/ 1306030 w 2606978"/>
              <a:gd name="connsiteY8" fmla="*/ 1824864 h 1824864"/>
              <a:gd name="connsiteX9" fmla="*/ 1254617 w 2606978"/>
              <a:gd name="connsiteY9" fmla="*/ 1815339 h 1824864"/>
              <a:gd name="connsiteX10" fmla="*/ 0 w 2606978"/>
              <a:gd name="connsiteY10"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634336 w 2606978"/>
              <a:gd name="connsiteY6" fmla="*/ 1409214 h 1824864"/>
              <a:gd name="connsiteX7" fmla="*/ 1306030 w 2606978"/>
              <a:gd name="connsiteY7" fmla="*/ 1824864 h 1824864"/>
              <a:gd name="connsiteX8" fmla="*/ 1254617 w 2606978"/>
              <a:gd name="connsiteY8" fmla="*/ 1815339 h 1824864"/>
              <a:gd name="connsiteX9" fmla="*/ 0 w 2606978"/>
              <a:gd name="connsiteY9"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306030 w 2606978"/>
              <a:gd name="connsiteY6" fmla="*/ 1824864 h 1824864"/>
              <a:gd name="connsiteX7" fmla="*/ 1254617 w 2606978"/>
              <a:gd name="connsiteY7" fmla="*/ 1815339 h 1824864"/>
              <a:gd name="connsiteX8" fmla="*/ 0 w 2606978"/>
              <a:gd name="connsiteY8"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2160740 w 2606978"/>
              <a:gd name="connsiteY5" fmla="*/ 1357479 h 1824864"/>
              <a:gd name="connsiteX6" fmla="*/ 1306030 w 2606978"/>
              <a:gd name="connsiteY6" fmla="*/ 1824864 h 1824864"/>
              <a:gd name="connsiteX7" fmla="*/ 1254617 w 2606978"/>
              <a:gd name="connsiteY7" fmla="*/ 1815339 h 1824864"/>
              <a:gd name="connsiteX8" fmla="*/ 0 w 2606978"/>
              <a:gd name="connsiteY8"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306030 w 2606978"/>
              <a:gd name="connsiteY5" fmla="*/ 1824864 h 1824864"/>
              <a:gd name="connsiteX6" fmla="*/ 1254617 w 2606978"/>
              <a:gd name="connsiteY6" fmla="*/ 1815339 h 1824864"/>
              <a:gd name="connsiteX7" fmla="*/ 0 w 2606978"/>
              <a:gd name="connsiteY7"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306030 w 2606978"/>
              <a:gd name="connsiteY5" fmla="*/ 1824864 h 1824864"/>
              <a:gd name="connsiteX6" fmla="*/ 1305417 w 2606978"/>
              <a:gd name="connsiteY6" fmla="*/ 1821689 h 1824864"/>
              <a:gd name="connsiteX7" fmla="*/ 0 w 2606978"/>
              <a:gd name="connsiteY7"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306030 w 2606978"/>
              <a:gd name="connsiteY5" fmla="*/ 1824864 h 1824864"/>
              <a:gd name="connsiteX6" fmla="*/ 0 w 2606978"/>
              <a:gd name="connsiteY6" fmla="*/ 0 h 182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6978" h="1824864">
                <a:moveTo>
                  <a:pt x="0" y="0"/>
                </a:moveTo>
                <a:lnTo>
                  <a:pt x="660400" y="0"/>
                </a:lnTo>
                <a:lnTo>
                  <a:pt x="1303489" y="930503"/>
                </a:lnTo>
                <a:lnTo>
                  <a:pt x="1946578" y="0"/>
                </a:lnTo>
                <a:lnTo>
                  <a:pt x="2606978" y="0"/>
                </a:lnTo>
                <a:lnTo>
                  <a:pt x="1306030" y="1824864"/>
                </a:lnTo>
                <a:lnTo>
                  <a:pt x="0" y="0"/>
                </a:lnTo>
                <a:close/>
              </a:path>
            </a:pathLst>
          </a:custGeom>
          <a:solidFill>
            <a:schemeClr val="accent1"/>
          </a:solidFill>
        </p:spPr>
        <p:txBody>
          <a:bodyPr>
            <a:normAutofit/>
          </a:bodyPr>
          <a:lstStyle>
            <a:lvl1pPr>
              <a:defRPr sz="100" baseline="0">
                <a:solidFill>
                  <a:schemeClr val="accent1"/>
                </a:solidFill>
              </a:defRPr>
            </a:lvl1pPr>
          </a:lstStyle>
          <a:p>
            <a:r>
              <a:rPr lang="en-US" dirty="0"/>
              <a:t>  </a:t>
            </a:r>
          </a:p>
        </p:txBody>
      </p:sp>
      <p:sp>
        <p:nvSpPr>
          <p:cNvPr id="43" name="Text Placeholder 15">
            <a:extLst>
              <a:ext uri="{FF2B5EF4-FFF2-40B4-BE49-F238E27FC236}">
                <a16:creationId xmlns:a16="http://schemas.microsoft.com/office/drawing/2014/main" id="{627189F6-0422-EA45-B61E-A193054582C9}"/>
              </a:ext>
            </a:extLst>
          </p:cNvPr>
          <p:cNvSpPr>
            <a:spLocks noGrp="1"/>
          </p:cNvSpPr>
          <p:nvPr>
            <p:ph type="body" sz="quarter" idx="36" hasCustomPrompt="1"/>
          </p:nvPr>
        </p:nvSpPr>
        <p:spPr>
          <a:xfrm>
            <a:off x="8908210" y="3016117"/>
            <a:ext cx="2514599" cy="758051"/>
          </a:xfrm>
        </p:spPr>
        <p:txBody>
          <a:bodyPr lIns="182880" rIns="182880">
            <a:normAutofit/>
          </a:bodyPr>
          <a:lstStyle>
            <a:lvl1pPr marL="0" indent="0" algn="ctr">
              <a:buNone/>
              <a:defRPr sz="1600" b="0" i="0">
                <a:solidFill>
                  <a:schemeClr val="tx1"/>
                </a:solidFill>
                <a:latin typeface="+mn-lt"/>
              </a:defRPr>
            </a:lvl1pPr>
          </a:lstStyle>
          <a:p>
            <a:pPr lvl="0"/>
            <a:r>
              <a:rPr lang="en-US" dirty="0"/>
              <a:t>Enter subtext here</a:t>
            </a:r>
          </a:p>
        </p:txBody>
      </p:sp>
      <p:sp>
        <p:nvSpPr>
          <p:cNvPr id="44" name="Text Placeholder 19">
            <a:extLst>
              <a:ext uri="{FF2B5EF4-FFF2-40B4-BE49-F238E27FC236}">
                <a16:creationId xmlns:a16="http://schemas.microsoft.com/office/drawing/2014/main" id="{53A18B55-F423-D64F-98CA-2A01EF3B617B}"/>
              </a:ext>
            </a:extLst>
          </p:cNvPr>
          <p:cNvSpPr>
            <a:spLocks noGrp="1"/>
          </p:cNvSpPr>
          <p:nvPr>
            <p:ph type="body" sz="quarter" idx="37"/>
          </p:nvPr>
        </p:nvSpPr>
        <p:spPr>
          <a:xfrm>
            <a:off x="8908210" y="2366275"/>
            <a:ext cx="2514599" cy="567998"/>
          </a:xfrm>
        </p:spPr>
        <p:txBody>
          <a:bodyPr lIns="182880" rIns="182880" anchor="b"/>
          <a:lstStyle>
            <a:lvl1pPr marL="0" indent="0" algn="ctr" defTabSz="914400" rtl="0" eaLnBrk="1" latinLnBrk="0" hangingPunct="1">
              <a:lnSpc>
                <a:spcPct val="90000"/>
              </a:lnSpc>
              <a:spcBef>
                <a:spcPct val="0"/>
              </a:spcBef>
              <a:buNone/>
              <a:defRPr lang="en-US" sz="2000" b="1" i="0" kern="1200" dirty="0" smtClean="0">
                <a:solidFill>
                  <a:schemeClr val="accent1"/>
                </a:solidFill>
                <a:latin typeface="+mj-lt"/>
                <a:ea typeface="Roboto" panose="02000000000000000000" pitchFamily="2" charset="0"/>
                <a:cs typeface="Gilroy ExtraBold" pitchFamily="2" charset="77"/>
              </a:defRPr>
            </a:lvl1pPr>
            <a:lvl2pPr marL="233362" indent="0">
              <a:buNone/>
              <a:defRPr/>
            </a:lvl2pPr>
          </a:lstStyle>
          <a:p>
            <a:pPr lvl="0"/>
            <a:r>
              <a:rPr lang="en-GB" dirty="0"/>
              <a:t>Click to edit Master text styles</a:t>
            </a:r>
          </a:p>
        </p:txBody>
      </p:sp>
      <p:sp>
        <p:nvSpPr>
          <p:cNvPr id="45" name="Picture Placeholder 10">
            <a:extLst>
              <a:ext uri="{FF2B5EF4-FFF2-40B4-BE49-F238E27FC236}">
                <a16:creationId xmlns:a16="http://schemas.microsoft.com/office/drawing/2014/main" id="{04E8E86F-370A-7E49-9740-70D65AFC1547}"/>
              </a:ext>
            </a:extLst>
          </p:cNvPr>
          <p:cNvSpPr>
            <a:spLocks noGrp="1" noChangeAspect="1"/>
          </p:cNvSpPr>
          <p:nvPr>
            <p:ph type="pic" sz="quarter" idx="38" hasCustomPrompt="1"/>
          </p:nvPr>
        </p:nvSpPr>
        <p:spPr>
          <a:xfrm>
            <a:off x="10051210" y="2122424"/>
            <a:ext cx="247647" cy="173351"/>
          </a:xfrm>
          <a:custGeom>
            <a:avLst/>
            <a:gdLst>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634336 w 2606978"/>
              <a:gd name="connsiteY6" fmla="*/ 1409214 h 1824864"/>
              <a:gd name="connsiteX7" fmla="*/ 1306030 w 2606978"/>
              <a:gd name="connsiteY7" fmla="*/ 1824864 h 1824864"/>
              <a:gd name="connsiteX8" fmla="*/ 1254617 w 2606978"/>
              <a:gd name="connsiteY8" fmla="*/ 1815339 h 1824864"/>
              <a:gd name="connsiteX9" fmla="*/ 0 w 2606978"/>
              <a:gd name="connsiteY9"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634336 w 2606978"/>
              <a:gd name="connsiteY6" fmla="*/ 1409214 h 1824864"/>
              <a:gd name="connsiteX7" fmla="*/ 1635126 w 2606978"/>
              <a:gd name="connsiteY7" fmla="*/ 1412874 h 1824864"/>
              <a:gd name="connsiteX8" fmla="*/ 1306030 w 2606978"/>
              <a:gd name="connsiteY8" fmla="*/ 1824864 h 1824864"/>
              <a:gd name="connsiteX9" fmla="*/ 1254617 w 2606978"/>
              <a:gd name="connsiteY9" fmla="*/ 1815339 h 1824864"/>
              <a:gd name="connsiteX10" fmla="*/ 0 w 2606978"/>
              <a:gd name="connsiteY10"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634336 w 2606978"/>
              <a:gd name="connsiteY6" fmla="*/ 1409214 h 1824864"/>
              <a:gd name="connsiteX7" fmla="*/ 1306030 w 2606978"/>
              <a:gd name="connsiteY7" fmla="*/ 1824864 h 1824864"/>
              <a:gd name="connsiteX8" fmla="*/ 1254617 w 2606978"/>
              <a:gd name="connsiteY8" fmla="*/ 1815339 h 1824864"/>
              <a:gd name="connsiteX9" fmla="*/ 0 w 2606978"/>
              <a:gd name="connsiteY9"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306030 w 2606978"/>
              <a:gd name="connsiteY6" fmla="*/ 1824864 h 1824864"/>
              <a:gd name="connsiteX7" fmla="*/ 1254617 w 2606978"/>
              <a:gd name="connsiteY7" fmla="*/ 1815339 h 1824864"/>
              <a:gd name="connsiteX8" fmla="*/ 0 w 2606978"/>
              <a:gd name="connsiteY8"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2160740 w 2606978"/>
              <a:gd name="connsiteY5" fmla="*/ 1357479 h 1824864"/>
              <a:gd name="connsiteX6" fmla="*/ 1306030 w 2606978"/>
              <a:gd name="connsiteY6" fmla="*/ 1824864 h 1824864"/>
              <a:gd name="connsiteX7" fmla="*/ 1254617 w 2606978"/>
              <a:gd name="connsiteY7" fmla="*/ 1815339 h 1824864"/>
              <a:gd name="connsiteX8" fmla="*/ 0 w 2606978"/>
              <a:gd name="connsiteY8"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306030 w 2606978"/>
              <a:gd name="connsiteY5" fmla="*/ 1824864 h 1824864"/>
              <a:gd name="connsiteX6" fmla="*/ 1254617 w 2606978"/>
              <a:gd name="connsiteY6" fmla="*/ 1815339 h 1824864"/>
              <a:gd name="connsiteX7" fmla="*/ 0 w 2606978"/>
              <a:gd name="connsiteY7"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306030 w 2606978"/>
              <a:gd name="connsiteY5" fmla="*/ 1824864 h 1824864"/>
              <a:gd name="connsiteX6" fmla="*/ 1305417 w 2606978"/>
              <a:gd name="connsiteY6" fmla="*/ 1821689 h 1824864"/>
              <a:gd name="connsiteX7" fmla="*/ 0 w 2606978"/>
              <a:gd name="connsiteY7"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306030 w 2606978"/>
              <a:gd name="connsiteY5" fmla="*/ 1824864 h 1824864"/>
              <a:gd name="connsiteX6" fmla="*/ 0 w 2606978"/>
              <a:gd name="connsiteY6" fmla="*/ 0 h 182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6978" h="1824864">
                <a:moveTo>
                  <a:pt x="0" y="0"/>
                </a:moveTo>
                <a:lnTo>
                  <a:pt x="660400" y="0"/>
                </a:lnTo>
                <a:lnTo>
                  <a:pt x="1303489" y="930503"/>
                </a:lnTo>
                <a:lnTo>
                  <a:pt x="1946578" y="0"/>
                </a:lnTo>
                <a:lnTo>
                  <a:pt x="2606978" y="0"/>
                </a:lnTo>
                <a:lnTo>
                  <a:pt x="1306030" y="1824864"/>
                </a:lnTo>
                <a:lnTo>
                  <a:pt x="0" y="0"/>
                </a:lnTo>
                <a:close/>
              </a:path>
            </a:pathLst>
          </a:custGeom>
          <a:solidFill>
            <a:schemeClr val="tx2"/>
          </a:solidFill>
        </p:spPr>
        <p:txBody>
          <a:bodyPr>
            <a:normAutofit/>
          </a:bodyPr>
          <a:lstStyle>
            <a:lvl1pPr>
              <a:defRPr sz="100" baseline="0">
                <a:solidFill>
                  <a:schemeClr val="accent1"/>
                </a:solidFill>
              </a:defRPr>
            </a:lvl1pPr>
          </a:lstStyle>
          <a:p>
            <a:r>
              <a:rPr lang="en-US" dirty="0"/>
              <a:t>  </a:t>
            </a:r>
          </a:p>
        </p:txBody>
      </p:sp>
      <p:sp>
        <p:nvSpPr>
          <p:cNvPr id="46" name="Text Placeholder 15">
            <a:extLst>
              <a:ext uri="{FF2B5EF4-FFF2-40B4-BE49-F238E27FC236}">
                <a16:creationId xmlns:a16="http://schemas.microsoft.com/office/drawing/2014/main" id="{0EB5F914-164E-7B4A-BD5E-D28889A852FE}"/>
              </a:ext>
            </a:extLst>
          </p:cNvPr>
          <p:cNvSpPr>
            <a:spLocks noGrp="1"/>
          </p:cNvSpPr>
          <p:nvPr>
            <p:ph type="body" sz="quarter" idx="39" hasCustomPrompt="1"/>
          </p:nvPr>
        </p:nvSpPr>
        <p:spPr>
          <a:xfrm>
            <a:off x="609600" y="4913928"/>
            <a:ext cx="2514599" cy="758051"/>
          </a:xfrm>
        </p:spPr>
        <p:txBody>
          <a:bodyPr lIns="182880" rIns="182880">
            <a:normAutofit/>
          </a:bodyPr>
          <a:lstStyle>
            <a:lvl1pPr marL="0" indent="0" algn="ctr">
              <a:buNone/>
              <a:defRPr sz="1600" b="0" i="0">
                <a:solidFill>
                  <a:schemeClr val="tx1"/>
                </a:solidFill>
                <a:latin typeface="+mn-lt"/>
              </a:defRPr>
            </a:lvl1pPr>
          </a:lstStyle>
          <a:p>
            <a:pPr lvl="0"/>
            <a:r>
              <a:rPr lang="en-US" dirty="0"/>
              <a:t>Enter subtext here</a:t>
            </a:r>
          </a:p>
        </p:txBody>
      </p:sp>
      <p:sp>
        <p:nvSpPr>
          <p:cNvPr id="47" name="Text Placeholder 19">
            <a:extLst>
              <a:ext uri="{FF2B5EF4-FFF2-40B4-BE49-F238E27FC236}">
                <a16:creationId xmlns:a16="http://schemas.microsoft.com/office/drawing/2014/main" id="{E1AE74F5-1D66-2B44-8D97-F79664BF1F40}"/>
              </a:ext>
            </a:extLst>
          </p:cNvPr>
          <p:cNvSpPr>
            <a:spLocks noGrp="1"/>
          </p:cNvSpPr>
          <p:nvPr>
            <p:ph type="body" sz="quarter" idx="40"/>
          </p:nvPr>
        </p:nvSpPr>
        <p:spPr>
          <a:xfrm>
            <a:off x="609600" y="4264086"/>
            <a:ext cx="2514599" cy="567998"/>
          </a:xfrm>
        </p:spPr>
        <p:txBody>
          <a:bodyPr lIns="182880" rIns="182880" anchor="b"/>
          <a:lstStyle>
            <a:lvl1pPr marL="0" indent="0" algn="ctr" defTabSz="914400" rtl="0" eaLnBrk="1" latinLnBrk="0" hangingPunct="1">
              <a:lnSpc>
                <a:spcPct val="90000"/>
              </a:lnSpc>
              <a:spcBef>
                <a:spcPct val="0"/>
              </a:spcBef>
              <a:buNone/>
              <a:defRPr lang="en-US" sz="2000" b="1" i="0" kern="1200" dirty="0" smtClean="0">
                <a:solidFill>
                  <a:schemeClr val="accent1"/>
                </a:solidFill>
                <a:latin typeface="+mj-lt"/>
                <a:ea typeface="Roboto" panose="02000000000000000000" pitchFamily="2" charset="0"/>
                <a:cs typeface="Gilroy ExtraBold" pitchFamily="2" charset="77"/>
              </a:defRPr>
            </a:lvl1pPr>
            <a:lvl2pPr marL="233362" indent="0">
              <a:buNone/>
              <a:defRPr/>
            </a:lvl2pPr>
          </a:lstStyle>
          <a:p>
            <a:pPr lvl="0"/>
            <a:r>
              <a:rPr lang="en-GB" dirty="0"/>
              <a:t>Click to edit Master text styles</a:t>
            </a:r>
          </a:p>
        </p:txBody>
      </p:sp>
      <p:sp>
        <p:nvSpPr>
          <p:cNvPr id="48" name="Picture Placeholder 10">
            <a:extLst>
              <a:ext uri="{FF2B5EF4-FFF2-40B4-BE49-F238E27FC236}">
                <a16:creationId xmlns:a16="http://schemas.microsoft.com/office/drawing/2014/main" id="{AC75BE94-26B4-2E46-85B2-96A6BAFBF426}"/>
              </a:ext>
            </a:extLst>
          </p:cNvPr>
          <p:cNvSpPr>
            <a:spLocks noGrp="1" noChangeAspect="1"/>
          </p:cNvSpPr>
          <p:nvPr>
            <p:ph type="pic" sz="quarter" idx="41" hasCustomPrompt="1"/>
          </p:nvPr>
        </p:nvSpPr>
        <p:spPr>
          <a:xfrm>
            <a:off x="1752600" y="4020235"/>
            <a:ext cx="247647" cy="173351"/>
          </a:xfrm>
          <a:custGeom>
            <a:avLst/>
            <a:gdLst>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634336 w 2606978"/>
              <a:gd name="connsiteY6" fmla="*/ 1409214 h 1824864"/>
              <a:gd name="connsiteX7" fmla="*/ 1306030 w 2606978"/>
              <a:gd name="connsiteY7" fmla="*/ 1824864 h 1824864"/>
              <a:gd name="connsiteX8" fmla="*/ 1254617 w 2606978"/>
              <a:gd name="connsiteY8" fmla="*/ 1815339 h 1824864"/>
              <a:gd name="connsiteX9" fmla="*/ 0 w 2606978"/>
              <a:gd name="connsiteY9"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634336 w 2606978"/>
              <a:gd name="connsiteY6" fmla="*/ 1409214 h 1824864"/>
              <a:gd name="connsiteX7" fmla="*/ 1635126 w 2606978"/>
              <a:gd name="connsiteY7" fmla="*/ 1412874 h 1824864"/>
              <a:gd name="connsiteX8" fmla="*/ 1306030 w 2606978"/>
              <a:gd name="connsiteY8" fmla="*/ 1824864 h 1824864"/>
              <a:gd name="connsiteX9" fmla="*/ 1254617 w 2606978"/>
              <a:gd name="connsiteY9" fmla="*/ 1815339 h 1824864"/>
              <a:gd name="connsiteX10" fmla="*/ 0 w 2606978"/>
              <a:gd name="connsiteY10"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634336 w 2606978"/>
              <a:gd name="connsiteY6" fmla="*/ 1409214 h 1824864"/>
              <a:gd name="connsiteX7" fmla="*/ 1306030 w 2606978"/>
              <a:gd name="connsiteY7" fmla="*/ 1824864 h 1824864"/>
              <a:gd name="connsiteX8" fmla="*/ 1254617 w 2606978"/>
              <a:gd name="connsiteY8" fmla="*/ 1815339 h 1824864"/>
              <a:gd name="connsiteX9" fmla="*/ 0 w 2606978"/>
              <a:gd name="connsiteY9"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306030 w 2606978"/>
              <a:gd name="connsiteY6" fmla="*/ 1824864 h 1824864"/>
              <a:gd name="connsiteX7" fmla="*/ 1254617 w 2606978"/>
              <a:gd name="connsiteY7" fmla="*/ 1815339 h 1824864"/>
              <a:gd name="connsiteX8" fmla="*/ 0 w 2606978"/>
              <a:gd name="connsiteY8"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2160740 w 2606978"/>
              <a:gd name="connsiteY5" fmla="*/ 1357479 h 1824864"/>
              <a:gd name="connsiteX6" fmla="*/ 1306030 w 2606978"/>
              <a:gd name="connsiteY6" fmla="*/ 1824864 h 1824864"/>
              <a:gd name="connsiteX7" fmla="*/ 1254617 w 2606978"/>
              <a:gd name="connsiteY7" fmla="*/ 1815339 h 1824864"/>
              <a:gd name="connsiteX8" fmla="*/ 0 w 2606978"/>
              <a:gd name="connsiteY8"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306030 w 2606978"/>
              <a:gd name="connsiteY5" fmla="*/ 1824864 h 1824864"/>
              <a:gd name="connsiteX6" fmla="*/ 1254617 w 2606978"/>
              <a:gd name="connsiteY6" fmla="*/ 1815339 h 1824864"/>
              <a:gd name="connsiteX7" fmla="*/ 0 w 2606978"/>
              <a:gd name="connsiteY7"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306030 w 2606978"/>
              <a:gd name="connsiteY5" fmla="*/ 1824864 h 1824864"/>
              <a:gd name="connsiteX6" fmla="*/ 1305417 w 2606978"/>
              <a:gd name="connsiteY6" fmla="*/ 1821689 h 1824864"/>
              <a:gd name="connsiteX7" fmla="*/ 0 w 2606978"/>
              <a:gd name="connsiteY7"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306030 w 2606978"/>
              <a:gd name="connsiteY5" fmla="*/ 1824864 h 1824864"/>
              <a:gd name="connsiteX6" fmla="*/ 0 w 2606978"/>
              <a:gd name="connsiteY6" fmla="*/ 0 h 182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6978" h="1824864">
                <a:moveTo>
                  <a:pt x="0" y="0"/>
                </a:moveTo>
                <a:lnTo>
                  <a:pt x="660400" y="0"/>
                </a:lnTo>
                <a:lnTo>
                  <a:pt x="1303489" y="930503"/>
                </a:lnTo>
                <a:lnTo>
                  <a:pt x="1946578" y="0"/>
                </a:lnTo>
                <a:lnTo>
                  <a:pt x="2606978" y="0"/>
                </a:lnTo>
                <a:lnTo>
                  <a:pt x="1306030" y="1824864"/>
                </a:lnTo>
                <a:lnTo>
                  <a:pt x="0" y="0"/>
                </a:lnTo>
                <a:close/>
              </a:path>
            </a:pathLst>
          </a:custGeom>
          <a:solidFill>
            <a:schemeClr val="tx2"/>
          </a:solidFill>
        </p:spPr>
        <p:txBody>
          <a:bodyPr>
            <a:normAutofit/>
          </a:bodyPr>
          <a:lstStyle>
            <a:lvl1pPr>
              <a:defRPr sz="100" baseline="0">
                <a:solidFill>
                  <a:schemeClr val="accent1"/>
                </a:solidFill>
              </a:defRPr>
            </a:lvl1pPr>
          </a:lstStyle>
          <a:p>
            <a:r>
              <a:rPr lang="en-US" dirty="0"/>
              <a:t>  </a:t>
            </a:r>
          </a:p>
        </p:txBody>
      </p:sp>
      <p:sp>
        <p:nvSpPr>
          <p:cNvPr id="49" name="Text Placeholder 15">
            <a:extLst>
              <a:ext uri="{FF2B5EF4-FFF2-40B4-BE49-F238E27FC236}">
                <a16:creationId xmlns:a16="http://schemas.microsoft.com/office/drawing/2014/main" id="{CAD0E23D-CD13-EC47-92A2-A578AC4659D9}"/>
              </a:ext>
            </a:extLst>
          </p:cNvPr>
          <p:cNvSpPr>
            <a:spLocks noGrp="1"/>
          </p:cNvSpPr>
          <p:nvPr>
            <p:ph type="body" sz="quarter" idx="42" hasCustomPrompt="1"/>
          </p:nvPr>
        </p:nvSpPr>
        <p:spPr>
          <a:xfrm>
            <a:off x="3352799" y="4913928"/>
            <a:ext cx="2514599" cy="758051"/>
          </a:xfrm>
        </p:spPr>
        <p:txBody>
          <a:bodyPr lIns="182880" rIns="182880">
            <a:normAutofit/>
          </a:bodyPr>
          <a:lstStyle>
            <a:lvl1pPr marL="0" indent="0" algn="ctr">
              <a:buNone/>
              <a:defRPr sz="1600" b="0" i="0">
                <a:solidFill>
                  <a:schemeClr val="tx1"/>
                </a:solidFill>
                <a:latin typeface="+mn-lt"/>
              </a:defRPr>
            </a:lvl1pPr>
          </a:lstStyle>
          <a:p>
            <a:pPr lvl="0"/>
            <a:r>
              <a:rPr lang="en-US" dirty="0"/>
              <a:t>Enter subtext here</a:t>
            </a:r>
          </a:p>
        </p:txBody>
      </p:sp>
      <p:sp>
        <p:nvSpPr>
          <p:cNvPr id="50" name="Text Placeholder 19">
            <a:extLst>
              <a:ext uri="{FF2B5EF4-FFF2-40B4-BE49-F238E27FC236}">
                <a16:creationId xmlns:a16="http://schemas.microsoft.com/office/drawing/2014/main" id="{5FD9AA5E-5045-7941-932C-221089432C16}"/>
              </a:ext>
            </a:extLst>
          </p:cNvPr>
          <p:cNvSpPr>
            <a:spLocks noGrp="1"/>
          </p:cNvSpPr>
          <p:nvPr>
            <p:ph type="body" sz="quarter" idx="43"/>
          </p:nvPr>
        </p:nvSpPr>
        <p:spPr>
          <a:xfrm>
            <a:off x="3352799" y="4264086"/>
            <a:ext cx="2514599" cy="567998"/>
          </a:xfrm>
        </p:spPr>
        <p:txBody>
          <a:bodyPr lIns="182880" rIns="182880" anchor="b"/>
          <a:lstStyle>
            <a:lvl1pPr marL="0" indent="0" algn="ctr" defTabSz="914400" rtl="0" eaLnBrk="1" latinLnBrk="0" hangingPunct="1">
              <a:lnSpc>
                <a:spcPct val="90000"/>
              </a:lnSpc>
              <a:spcBef>
                <a:spcPct val="0"/>
              </a:spcBef>
              <a:buNone/>
              <a:defRPr lang="en-US" sz="2000" b="1" i="0" kern="1200" dirty="0" smtClean="0">
                <a:solidFill>
                  <a:schemeClr val="accent1"/>
                </a:solidFill>
                <a:latin typeface="+mj-lt"/>
                <a:ea typeface="Roboto" panose="02000000000000000000" pitchFamily="2" charset="0"/>
                <a:cs typeface="Gilroy ExtraBold" pitchFamily="2" charset="77"/>
              </a:defRPr>
            </a:lvl1pPr>
            <a:lvl2pPr marL="233362" indent="0">
              <a:buNone/>
              <a:defRPr/>
            </a:lvl2pPr>
          </a:lstStyle>
          <a:p>
            <a:pPr lvl="0"/>
            <a:r>
              <a:rPr lang="en-GB" dirty="0"/>
              <a:t>Click to edit Master text styles</a:t>
            </a:r>
          </a:p>
        </p:txBody>
      </p:sp>
      <p:sp>
        <p:nvSpPr>
          <p:cNvPr id="51" name="Picture Placeholder 10">
            <a:extLst>
              <a:ext uri="{FF2B5EF4-FFF2-40B4-BE49-F238E27FC236}">
                <a16:creationId xmlns:a16="http://schemas.microsoft.com/office/drawing/2014/main" id="{2342E694-6D1E-1D48-A97C-D060A275DB43}"/>
              </a:ext>
            </a:extLst>
          </p:cNvPr>
          <p:cNvSpPr>
            <a:spLocks noGrp="1" noChangeAspect="1"/>
          </p:cNvSpPr>
          <p:nvPr>
            <p:ph type="pic" sz="quarter" idx="44" hasCustomPrompt="1"/>
          </p:nvPr>
        </p:nvSpPr>
        <p:spPr>
          <a:xfrm>
            <a:off x="4495799" y="4020235"/>
            <a:ext cx="247647" cy="173351"/>
          </a:xfrm>
          <a:custGeom>
            <a:avLst/>
            <a:gdLst>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634336 w 2606978"/>
              <a:gd name="connsiteY6" fmla="*/ 1409214 h 1824864"/>
              <a:gd name="connsiteX7" fmla="*/ 1306030 w 2606978"/>
              <a:gd name="connsiteY7" fmla="*/ 1824864 h 1824864"/>
              <a:gd name="connsiteX8" fmla="*/ 1254617 w 2606978"/>
              <a:gd name="connsiteY8" fmla="*/ 1815339 h 1824864"/>
              <a:gd name="connsiteX9" fmla="*/ 0 w 2606978"/>
              <a:gd name="connsiteY9"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634336 w 2606978"/>
              <a:gd name="connsiteY6" fmla="*/ 1409214 h 1824864"/>
              <a:gd name="connsiteX7" fmla="*/ 1635126 w 2606978"/>
              <a:gd name="connsiteY7" fmla="*/ 1412874 h 1824864"/>
              <a:gd name="connsiteX8" fmla="*/ 1306030 w 2606978"/>
              <a:gd name="connsiteY8" fmla="*/ 1824864 h 1824864"/>
              <a:gd name="connsiteX9" fmla="*/ 1254617 w 2606978"/>
              <a:gd name="connsiteY9" fmla="*/ 1815339 h 1824864"/>
              <a:gd name="connsiteX10" fmla="*/ 0 w 2606978"/>
              <a:gd name="connsiteY10"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634336 w 2606978"/>
              <a:gd name="connsiteY6" fmla="*/ 1409214 h 1824864"/>
              <a:gd name="connsiteX7" fmla="*/ 1306030 w 2606978"/>
              <a:gd name="connsiteY7" fmla="*/ 1824864 h 1824864"/>
              <a:gd name="connsiteX8" fmla="*/ 1254617 w 2606978"/>
              <a:gd name="connsiteY8" fmla="*/ 1815339 h 1824864"/>
              <a:gd name="connsiteX9" fmla="*/ 0 w 2606978"/>
              <a:gd name="connsiteY9"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306030 w 2606978"/>
              <a:gd name="connsiteY6" fmla="*/ 1824864 h 1824864"/>
              <a:gd name="connsiteX7" fmla="*/ 1254617 w 2606978"/>
              <a:gd name="connsiteY7" fmla="*/ 1815339 h 1824864"/>
              <a:gd name="connsiteX8" fmla="*/ 0 w 2606978"/>
              <a:gd name="connsiteY8"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2160740 w 2606978"/>
              <a:gd name="connsiteY5" fmla="*/ 1357479 h 1824864"/>
              <a:gd name="connsiteX6" fmla="*/ 1306030 w 2606978"/>
              <a:gd name="connsiteY6" fmla="*/ 1824864 h 1824864"/>
              <a:gd name="connsiteX7" fmla="*/ 1254617 w 2606978"/>
              <a:gd name="connsiteY7" fmla="*/ 1815339 h 1824864"/>
              <a:gd name="connsiteX8" fmla="*/ 0 w 2606978"/>
              <a:gd name="connsiteY8"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306030 w 2606978"/>
              <a:gd name="connsiteY5" fmla="*/ 1824864 h 1824864"/>
              <a:gd name="connsiteX6" fmla="*/ 1254617 w 2606978"/>
              <a:gd name="connsiteY6" fmla="*/ 1815339 h 1824864"/>
              <a:gd name="connsiteX7" fmla="*/ 0 w 2606978"/>
              <a:gd name="connsiteY7"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306030 w 2606978"/>
              <a:gd name="connsiteY5" fmla="*/ 1824864 h 1824864"/>
              <a:gd name="connsiteX6" fmla="*/ 1305417 w 2606978"/>
              <a:gd name="connsiteY6" fmla="*/ 1821689 h 1824864"/>
              <a:gd name="connsiteX7" fmla="*/ 0 w 2606978"/>
              <a:gd name="connsiteY7"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306030 w 2606978"/>
              <a:gd name="connsiteY5" fmla="*/ 1824864 h 1824864"/>
              <a:gd name="connsiteX6" fmla="*/ 0 w 2606978"/>
              <a:gd name="connsiteY6" fmla="*/ 0 h 182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6978" h="1824864">
                <a:moveTo>
                  <a:pt x="0" y="0"/>
                </a:moveTo>
                <a:lnTo>
                  <a:pt x="660400" y="0"/>
                </a:lnTo>
                <a:lnTo>
                  <a:pt x="1303489" y="930503"/>
                </a:lnTo>
                <a:lnTo>
                  <a:pt x="1946578" y="0"/>
                </a:lnTo>
                <a:lnTo>
                  <a:pt x="2606978" y="0"/>
                </a:lnTo>
                <a:lnTo>
                  <a:pt x="1306030" y="1824864"/>
                </a:lnTo>
                <a:lnTo>
                  <a:pt x="0" y="0"/>
                </a:lnTo>
                <a:close/>
              </a:path>
            </a:pathLst>
          </a:custGeom>
          <a:solidFill>
            <a:schemeClr val="accent1"/>
          </a:solidFill>
        </p:spPr>
        <p:txBody>
          <a:bodyPr>
            <a:normAutofit/>
          </a:bodyPr>
          <a:lstStyle>
            <a:lvl1pPr>
              <a:defRPr sz="100" baseline="0">
                <a:solidFill>
                  <a:schemeClr val="accent1"/>
                </a:solidFill>
              </a:defRPr>
            </a:lvl1pPr>
          </a:lstStyle>
          <a:p>
            <a:r>
              <a:rPr lang="en-US" dirty="0"/>
              <a:t>  </a:t>
            </a:r>
          </a:p>
        </p:txBody>
      </p:sp>
      <p:sp>
        <p:nvSpPr>
          <p:cNvPr id="52" name="Text Placeholder 15">
            <a:extLst>
              <a:ext uri="{FF2B5EF4-FFF2-40B4-BE49-F238E27FC236}">
                <a16:creationId xmlns:a16="http://schemas.microsoft.com/office/drawing/2014/main" id="{F02CD28B-80E5-5143-A026-2FFFF58EE23A}"/>
              </a:ext>
            </a:extLst>
          </p:cNvPr>
          <p:cNvSpPr>
            <a:spLocks noGrp="1"/>
          </p:cNvSpPr>
          <p:nvPr>
            <p:ph type="body" sz="quarter" idx="45" hasCustomPrompt="1"/>
          </p:nvPr>
        </p:nvSpPr>
        <p:spPr>
          <a:xfrm>
            <a:off x="6113251" y="4913928"/>
            <a:ext cx="2514599" cy="758051"/>
          </a:xfrm>
        </p:spPr>
        <p:txBody>
          <a:bodyPr lIns="182880" rIns="182880">
            <a:normAutofit/>
          </a:bodyPr>
          <a:lstStyle>
            <a:lvl1pPr marL="0" indent="0" algn="ctr">
              <a:buNone/>
              <a:defRPr sz="1600" b="0" i="0">
                <a:solidFill>
                  <a:schemeClr val="tx1"/>
                </a:solidFill>
                <a:latin typeface="+mn-lt"/>
              </a:defRPr>
            </a:lvl1pPr>
          </a:lstStyle>
          <a:p>
            <a:pPr lvl="0"/>
            <a:r>
              <a:rPr lang="en-US" dirty="0"/>
              <a:t>Enter subtext here</a:t>
            </a:r>
          </a:p>
        </p:txBody>
      </p:sp>
      <p:sp>
        <p:nvSpPr>
          <p:cNvPr id="53" name="Text Placeholder 19">
            <a:extLst>
              <a:ext uri="{FF2B5EF4-FFF2-40B4-BE49-F238E27FC236}">
                <a16:creationId xmlns:a16="http://schemas.microsoft.com/office/drawing/2014/main" id="{EA878B11-7024-3941-A75B-6FCDCD18EBDB}"/>
              </a:ext>
            </a:extLst>
          </p:cNvPr>
          <p:cNvSpPr>
            <a:spLocks noGrp="1"/>
          </p:cNvSpPr>
          <p:nvPr>
            <p:ph type="body" sz="quarter" idx="46"/>
          </p:nvPr>
        </p:nvSpPr>
        <p:spPr>
          <a:xfrm>
            <a:off x="6113251" y="4264086"/>
            <a:ext cx="2514599" cy="567998"/>
          </a:xfrm>
        </p:spPr>
        <p:txBody>
          <a:bodyPr lIns="182880" rIns="182880" anchor="b"/>
          <a:lstStyle>
            <a:lvl1pPr marL="0" indent="0" algn="ctr" defTabSz="914400" rtl="0" eaLnBrk="1" latinLnBrk="0" hangingPunct="1">
              <a:lnSpc>
                <a:spcPct val="90000"/>
              </a:lnSpc>
              <a:spcBef>
                <a:spcPct val="0"/>
              </a:spcBef>
              <a:buNone/>
              <a:defRPr lang="en-US" sz="2000" b="1" i="0" kern="1200" dirty="0" smtClean="0">
                <a:solidFill>
                  <a:schemeClr val="accent1"/>
                </a:solidFill>
                <a:latin typeface="+mj-lt"/>
                <a:ea typeface="Roboto" panose="02000000000000000000" pitchFamily="2" charset="0"/>
                <a:cs typeface="Gilroy ExtraBold" pitchFamily="2" charset="77"/>
              </a:defRPr>
            </a:lvl1pPr>
            <a:lvl2pPr marL="233362" indent="0">
              <a:buNone/>
              <a:defRPr/>
            </a:lvl2pPr>
          </a:lstStyle>
          <a:p>
            <a:pPr lvl="0"/>
            <a:r>
              <a:rPr lang="en-GB" dirty="0"/>
              <a:t>Click to edit Master text styles</a:t>
            </a:r>
          </a:p>
        </p:txBody>
      </p:sp>
      <p:sp>
        <p:nvSpPr>
          <p:cNvPr id="54" name="Picture Placeholder 10">
            <a:extLst>
              <a:ext uri="{FF2B5EF4-FFF2-40B4-BE49-F238E27FC236}">
                <a16:creationId xmlns:a16="http://schemas.microsoft.com/office/drawing/2014/main" id="{CB4F6CBC-922A-CB48-A024-AA445E824099}"/>
              </a:ext>
            </a:extLst>
          </p:cNvPr>
          <p:cNvSpPr>
            <a:spLocks noGrp="1" noChangeAspect="1"/>
          </p:cNvSpPr>
          <p:nvPr>
            <p:ph type="pic" sz="quarter" idx="47" hasCustomPrompt="1"/>
          </p:nvPr>
        </p:nvSpPr>
        <p:spPr>
          <a:xfrm>
            <a:off x="7256251" y="4020235"/>
            <a:ext cx="247647" cy="173351"/>
          </a:xfrm>
          <a:custGeom>
            <a:avLst/>
            <a:gdLst>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634336 w 2606978"/>
              <a:gd name="connsiteY6" fmla="*/ 1409214 h 1824864"/>
              <a:gd name="connsiteX7" fmla="*/ 1306030 w 2606978"/>
              <a:gd name="connsiteY7" fmla="*/ 1824864 h 1824864"/>
              <a:gd name="connsiteX8" fmla="*/ 1254617 w 2606978"/>
              <a:gd name="connsiteY8" fmla="*/ 1815339 h 1824864"/>
              <a:gd name="connsiteX9" fmla="*/ 0 w 2606978"/>
              <a:gd name="connsiteY9"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634336 w 2606978"/>
              <a:gd name="connsiteY6" fmla="*/ 1409214 h 1824864"/>
              <a:gd name="connsiteX7" fmla="*/ 1635126 w 2606978"/>
              <a:gd name="connsiteY7" fmla="*/ 1412874 h 1824864"/>
              <a:gd name="connsiteX8" fmla="*/ 1306030 w 2606978"/>
              <a:gd name="connsiteY8" fmla="*/ 1824864 h 1824864"/>
              <a:gd name="connsiteX9" fmla="*/ 1254617 w 2606978"/>
              <a:gd name="connsiteY9" fmla="*/ 1815339 h 1824864"/>
              <a:gd name="connsiteX10" fmla="*/ 0 w 2606978"/>
              <a:gd name="connsiteY10"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634336 w 2606978"/>
              <a:gd name="connsiteY6" fmla="*/ 1409214 h 1824864"/>
              <a:gd name="connsiteX7" fmla="*/ 1306030 w 2606978"/>
              <a:gd name="connsiteY7" fmla="*/ 1824864 h 1824864"/>
              <a:gd name="connsiteX8" fmla="*/ 1254617 w 2606978"/>
              <a:gd name="connsiteY8" fmla="*/ 1815339 h 1824864"/>
              <a:gd name="connsiteX9" fmla="*/ 0 w 2606978"/>
              <a:gd name="connsiteY9"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306030 w 2606978"/>
              <a:gd name="connsiteY6" fmla="*/ 1824864 h 1824864"/>
              <a:gd name="connsiteX7" fmla="*/ 1254617 w 2606978"/>
              <a:gd name="connsiteY7" fmla="*/ 1815339 h 1824864"/>
              <a:gd name="connsiteX8" fmla="*/ 0 w 2606978"/>
              <a:gd name="connsiteY8"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2160740 w 2606978"/>
              <a:gd name="connsiteY5" fmla="*/ 1357479 h 1824864"/>
              <a:gd name="connsiteX6" fmla="*/ 1306030 w 2606978"/>
              <a:gd name="connsiteY6" fmla="*/ 1824864 h 1824864"/>
              <a:gd name="connsiteX7" fmla="*/ 1254617 w 2606978"/>
              <a:gd name="connsiteY7" fmla="*/ 1815339 h 1824864"/>
              <a:gd name="connsiteX8" fmla="*/ 0 w 2606978"/>
              <a:gd name="connsiteY8"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306030 w 2606978"/>
              <a:gd name="connsiteY5" fmla="*/ 1824864 h 1824864"/>
              <a:gd name="connsiteX6" fmla="*/ 1254617 w 2606978"/>
              <a:gd name="connsiteY6" fmla="*/ 1815339 h 1824864"/>
              <a:gd name="connsiteX7" fmla="*/ 0 w 2606978"/>
              <a:gd name="connsiteY7"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306030 w 2606978"/>
              <a:gd name="connsiteY5" fmla="*/ 1824864 h 1824864"/>
              <a:gd name="connsiteX6" fmla="*/ 1305417 w 2606978"/>
              <a:gd name="connsiteY6" fmla="*/ 1821689 h 1824864"/>
              <a:gd name="connsiteX7" fmla="*/ 0 w 2606978"/>
              <a:gd name="connsiteY7"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306030 w 2606978"/>
              <a:gd name="connsiteY5" fmla="*/ 1824864 h 1824864"/>
              <a:gd name="connsiteX6" fmla="*/ 0 w 2606978"/>
              <a:gd name="connsiteY6" fmla="*/ 0 h 182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6978" h="1824864">
                <a:moveTo>
                  <a:pt x="0" y="0"/>
                </a:moveTo>
                <a:lnTo>
                  <a:pt x="660400" y="0"/>
                </a:lnTo>
                <a:lnTo>
                  <a:pt x="1303489" y="930503"/>
                </a:lnTo>
                <a:lnTo>
                  <a:pt x="1946578" y="0"/>
                </a:lnTo>
                <a:lnTo>
                  <a:pt x="2606978" y="0"/>
                </a:lnTo>
                <a:lnTo>
                  <a:pt x="1306030" y="1824864"/>
                </a:lnTo>
                <a:lnTo>
                  <a:pt x="0" y="0"/>
                </a:lnTo>
                <a:close/>
              </a:path>
            </a:pathLst>
          </a:custGeom>
          <a:solidFill>
            <a:schemeClr val="accent3"/>
          </a:solidFill>
        </p:spPr>
        <p:txBody>
          <a:bodyPr>
            <a:normAutofit/>
          </a:bodyPr>
          <a:lstStyle>
            <a:lvl1pPr>
              <a:defRPr sz="100" baseline="0">
                <a:solidFill>
                  <a:schemeClr val="accent1"/>
                </a:solidFill>
              </a:defRPr>
            </a:lvl1pPr>
          </a:lstStyle>
          <a:p>
            <a:r>
              <a:rPr lang="en-US" dirty="0"/>
              <a:t>  </a:t>
            </a:r>
          </a:p>
        </p:txBody>
      </p:sp>
      <p:sp>
        <p:nvSpPr>
          <p:cNvPr id="55" name="Text Placeholder 15">
            <a:extLst>
              <a:ext uri="{FF2B5EF4-FFF2-40B4-BE49-F238E27FC236}">
                <a16:creationId xmlns:a16="http://schemas.microsoft.com/office/drawing/2014/main" id="{6F217F28-DA62-B144-ABB1-E0169FF3F5F3}"/>
              </a:ext>
            </a:extLst>
          </p:cNvPr>
          <p:cNvSpPr>
            <a:spLocks noGrp="1"/>
          </p:cNvSpPr>
          <p:nvPr>
            <p:ph type="body" sz="quarter" idx="48" hasCustomPrompt="1"/>
          </p:nvPr>
        </p:nvSpPr>
        <p:spPr>
          <a:xfrm>
            <a:off x="8908210" y="4913928"/>
            <a:ext cx="2514599" cy="758051"/>
          </a:xfrm>
        </p:spPr>
        <p:txBody>
          <a:bodyPr lIns="182880" rIns="182880">
            <a:normAutofit/>
          </a:bodyPr>
          <a:lstStyle>
            <a:lvl1pPr marL="0" indent="0" algn="ctr">
              <a:buNone/>
              <a:defRPr sz="1600" b="0" i="0">
                <a:solidFill>
                  <a:schemeClr val="tx1"/>
                </a:solidFill>
                <a:latin typeface="+mn-lt"/>
              </a:defRPr>
            </a:lvl1pPr>
          </a:lstStyle>
          <a:p>
            <a:pPr lvl="0"/>
            <a:r>
              <a:rPr lang="en-US" dirty="0"/>
              <a:t>Enter subtext here</a:t>
            </a:r>
          </a:p>
        </p:txBody>
      </p:sp>
      <p:sp>
        <p:nvSpPr>
          <p:cNvPr id="56" name="Text Placeholder 19">
            <a:extLst>
              <a:ext uri="{FF2B5EF4-FFF2-40B4-BE49-F238E27FC236}">
                <a16:creationId xmlns:a16="http://schemas.microsoft.com/office/drawing/2014/main" id="{C1814388-503D-2A48-89C9-C5A82857DFAA}"/>
              </a:ext>
            </a:extLst>
          </p:cNvPr>
          <p:cNvSpPr>
            <a:spLocks noGrp="1"/>
          </p:cNvSpPr>
          <p:nvPr>
            <p:ph type="body" sz="quarter" idx="49"/>
          </p:nvPr>
        </p:nvSpPr>
        <p:spPr>
          <a:xfrm>
            <a:off x="8908210" y="4264086"/>
            <a:ext cx="2514599" cy="567998"/>
          </a:xfrm>
        </p:spPr>
        <p:txBody>
          <a:bodyPr lIns="182880" rIns="182880" anchor="b"/>
          <a:lstStyle>
            <a:lvl1pPr marL="0" indent="0" algn="ctr" defTabSz="914400" rtl="0" eaLnBrk="1" latinLnBrk="0" hangingPunct="1">
              <a:lnSpc>
                <a:spcPct val="90000"/>
              </a:lnSpc>
              <a:spcBef>
                <a:spcPct val="0"/>
              </a:spcBef>
              <a:buNone/>
              <a:defRPr lang="en-US" sz="2000" b="1" i="0" kern="1200" dirty="0" smtClean="0">
                <a:solidFill>
                  <a:schemeClr val="accent1"/>
                </a:solidFill>
                <a:latin typeface="+mj-lt"/>
                <a:ea typeface="Roboto" panose="02000000000000000000" pitchFamily="2" charset="0"/>
                <a:cs typeface="Gilroy ExtraBold" pitchFamily="2" charset="77"/>
              </a:defRPr>
            </a:lvl1pPr>
            <a:lvl2pPr marL="233362" indent="0">
              <a:buNone/>
              <a:defRPr/>
            </a:lvl2pPr>
          </a:lstStyle>
          <a:p>
            <a:pPr lvl="0"/>
            <a:r>
              <a:rPr lang="en-GB" dirty="0"/>
              <a:t>Click to edit Master text styles</a:t>
            </a:r>
          </a:p>
        </p:txBody>
      </p:sp>
      <p:sp>
        <p:nvSpPr>
          <p:cNvPr id="57" name="Picture Placeholder 10">
            <a:extLst>
              <a:ext uri="{FF2B5EF4-FFF2-40B4-BE49-F238E27FC236}">
                <a16:creationId xmlns:a16="http://schemas.microsoft.com/office/drawing/2014/main" id="{CBF8B888-D90F-9E42-B00B-FE1A896893BB}"/>
              </a:ext>
            </a:extLst>
          </p:cNvPr>
          <p:cNvSpPr>
            <a:spLocks noGrp="1" noChangeAspect="1"/>
          </p:cNvSpPr>
          <p:nvPr>
            <p:ph type="pic" sz="quarter" idx="50" hasCustomPrompt="1"/>
          </p:nvPr>
        </p:nvSpPr>
        <p:spPr>
          <a:xfrm>
            <a:off x="10051210" y="4020235"/>
            <a:ext cx="247647" cy="173351"/>
          </a:xfrm>
          <a:custGeom>
            <a:avLst/>
            <a:gdLst>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634336 w 2606978"/>
              <a:gd name="connsiteY6" fmla="*/ 1409214 h 1824864"/>
              <a:gd name="connsiteX7" fmla="*/ 1306030 w 2606978"/>
              <a:gd name="connsiteY7" fmla="*/ 1824864 h 1824864"/>
              <a:gd name="connsiteX8" fmla="*/ 1254617 w 2606978"/>
              <a:gd name="connsiteY8" fmla="*/ 1815339 h 1824864"/>
              <a:gd name="connsiteX9" fmla="*/ 0 w 2606978"/>
              <a:gd name="connsiteY9"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634336 w 2606978"/>
              <a:gd name="connsiteY6" fmla="*/ 1409214 h 1824864"/>
              <a:gd name="connsiteX7" fmla="*/ 1635126 w 2606978"/>
              <a:gd name="connsiteY7" fmla="*/ 1412874 h 1824864"/>
              <a:gd name="connsiteX8" fmla="*/ 1306030 w 2606978"/>
              <a:gd name="connsiteY8" fmla="*/ 1824864 h 1824864"/>
              <a:gd name="connsiteX9" fmla="*/ 1254617 w 2606978"/>
              <a:gd name="connsiteY9" fmla="*/ 1815339 h 1824864"/>
              <a:gd name="connsiteX10" fmla="*/ 0 w 2606978"/>
              <a:gd name="connsiteY10"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634336 w 2606978"/>
              <a:gd name="connsiteY6" fmla="*/ 1409214 h 1824864"/>
              <a:gd name="connsiteX7" fmla="*/ 1306030 w 2606978"/>
              <a:gd name="connsiteY7" fmla="*/ 1824864 h 1824864"/>
              <a:gd name="connsiteX8" fmla="*/ 1254617 w 2606978"/>
              <a:gd name="connsiteY8" fmla="*/ 1815339 h 1824864"/>
              <a:gd name="connsiteX9" fmla="*/ 0 w 2606978"/>
              <a:gd name="connsiteY9"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306030 w 2606978"/>
              <a:gd name="connsiteY6" fmla="*/ 1824864 h 1824864"/>
              <a:gd name="connsiteX7" fmla="*/ 1254617 w 2606978"/>
              <a:gd name="connsiteY7" fmla="*/ 1815339 h 1824864"/>
              <a:gd name="connsiteX8" fmla="*/ 0 w 2606978"/>
              <a:gd name="connsiteY8"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2160740 w 2606978"/>
              <a:gd name="connsiteY5" fmla="*/ 1357479 h 1824864"/>
              <a:gd name="connsiteX6" fmla="*/ 1306030 w 2606978"/>
              <a:gd name="connsiteY6" fmla="*/ 1824864 h 1824864"/>
              <a:gd name="connsiteX7" fmla="*/ 1254617 w 2606978"/>
              <a:gd name="connsiteY7" fmla="*/ 1815339 h 1824864"/>
              <a:gd name="connsiteX8" fmla="*/ 0 w 2606978"/>
              <a:gd name="connsiteY8"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306030 w 2606978"/>
              <a:gd name="connsiteY5" fmla="*/ 1824864 h 1824864"/>
              <a:gd name="connsiteX6" fmla="*/ 1254617 w 2606978"/>
              <a:gd name="connsiteY6" fmla="*/ 1815339 h 1824864"/>
              <a:gd name="connsiteX7" fmla="*/ 0 w 2606978"/>
              <a:gd name="connsiteY7"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306030 w 2606978"/>
              <a:gd name="connsiteY5" fmla="*/ 1824864 h 1824864"/>
              <a:gd name="connsiteX6" fmla="*/ 1305417 w 2606978"/>
              <a:gd name="connsiteY6" fmla="*/ 1821689 h 1824864"/>
              <a:gd name="connsiteX7" fmla="*/ 0 w 2606978"/>
              <a:gd name="connsiteY7"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306030 w 2606978"/>
              <a:gd name="connsiteY5" fmla="*/ 1824864 h 1824864"/>
              <a:gd name="connsiteX6" fmla="*/ 0 w 2606978"/>
              <a:gd name="connsiteY6" fmla="*/ 0 h 182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6978" h="1824864">
                <a:moveTo>
                  <a:pt x="0" y="0"/>
                </a:moveTo>
                <a:lnTo>
                  <a:pt x="660400" y="0"/>
                </a:lnTo>
                <a:lnTo>
                  <a:pt x="1303489" y="930503"/>
                </a:lnTo>
                <a:lnTo>
                  <a:pt x="1946578" y="0"/>
                </a:lnTo>
                <a:lnTo>
                  <a:pt x="2606978" y="0"/>
                </a:lnTo>
                <a:lnTo>
                  <a:pt x="1306030" y="1824864"/>
                </a:lnTo>
                <a:lnTo>
                  <a:pt x="0" y="0"/>
                </a:lnTo>
                <a:close/>
              </a:path>
            </a:pathLst>
          </a:custGeom>
          <a:solidFill>
            <a:schemeClr val="accent2"/>
          </a:solidFill>
        </p:spPr>
        <p:txBody>
          <a:bodyPr>
            <a:normAutofit/>
          </a:bodyPr>
          <a:lstStyle>
            <a:lvl1pPr>
              <a:defRPr sz="100" baseline="0">
                <a:solidFill>
                  <a:schemeClr val="accent1"/>
                </a:solidFill>
              </a:defRPr>
            </a:lvl1pPr>
          </a:lstStyle>
          <a:p>
            <a:r>
              <a:rPr lang="en-US" dirty="0"/>
              <a:t>  </a:t>
            </a:r>
          </a:p>
        </p:txBody>
      </p:sp>
    </p:spTree>
    <p:extLst>
      <p:ext uri="{BB962C8B-B14F-4D97-AF65-F5344CB8AC3E}">
        <p14:creationId xmlns:p14="http://schemas.microsoft.com/office/powerpoint/2010/main" val="27389404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49" name="Graphic 48">
            <a:extLst>
              <a:ext uri="{FF2B5EF4-FFF2-40B4-BE49-F238E27FC236}">
                <a16:creationId xmlns:a16="http://schemas.microsoft.com/office/drawing/2014/main" id="{0E862DD9-950B-F340-98D6-017AA092BECB}"/>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338" t="30778" r="10903" b="28976"/>
          <a:stretch/>
        </p:blipFill>
        <p:spPr>
          <a:xfrm>
            <a:off x="10093170" y="208246"/>
            <a:ext cx="544176" cy="209551"/>
          </a:xfrm>
          <a:prstGeom prst="rect">
            <a:avLst/>
          </a:prstGeom>
        </p:spPr>
      </p:pic>
      <p:cxnSp>
        <p:nvCxnSpPr>
          <p:cNvPr id="50" name="Straight Connector 49">
            <a:extLst>
              <a:ext uri="{FF2B5EF4-FFF2-40B4-BE49-F238E27FC236}">
                <a16:creationId xmlns:a16="http://schemas.microsoft.com/office/drawing/2014/main" id="{FDB97BF4-6BE8-C84A-9C4B-534A2E6547DF}"/>
              </a:ext>
            </a:extLst>
          </p:cNvPr>
          <p:cNvCxnSpPr>
            <a:cxnSpLocks/>
          </p:cNvCxnSpPr>
          <p:nvPr userDrawn="1"/>
        </p:nvCxnSpPr>
        <p:spPr>
          <a:xfrm>
            <a:off x="10093170" y="441098"/>
            <a:ext cx="208672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1" name="Text Placeholder 4">
            <a:extLst>
              <a:ext uri="{FF2B5EF4-FFF2-40B4-BE49-F238E27FC236}">
                <a16:creationId xmlns:a16="http://schemas.microsoft.com/office/drawing/2014/main" id="{6138F42F-1EDB-EE46-AF69-51892B1872E3}"/>
              </a:ext>
            </a:extLst>
          </p:cNvPr>
          <p:cNvSpPr>
            <a:spLocks noGrp="1"/>
          </p:cNvSpPr>
          <p:nvPr>
            <p:ph type="body" sz="quarter" idx="14" hasCustomPrompt="1"/>
          </p:nvPr>
        </p:nvSpPr>
        <p:spPr>
          <a:xfrm>
            <a:off x="10093170" y="477100"/>
            <a:ext cx="1925837" cy="176877"/>
          </a:xfrm>
        </p:spPr>
        <p:txBody>
          <a:bodyPr anchor="ctr">
            <a:normAutofit/>
          </a:bodyPr>
          <a:lstStyle>
            <a:lvl1pPr algn="l">
              <a:defRPr sz="1000" b="0" i="0">
                <a:solidFill>
                  <a:schemeClr val="accent1"/>
                </a:solidFill>
                <a:latin typeface="+mn-lt"/>
              </a:defRPr>
            </a:lvl1pPr>
          </a:lstStyle>
          <a:p>
            <a:pPr lvl="0"/>
            <a:r>
              <a:rPr lang="en-GB" dirty="0"/>
              <a:t>NAME OF DECK HERE</a:t>
            </a:r>
            <a:endParaRPr lang="en-US" dirty="0"/>
          </a:p>
        </p:txBody>
      </p:sp>
      <p:sp>
        <p:nvSpPr>
          <p:cNvPr id="5" name="Text Placeholder 5">
            <a:extLst>
              <a:ext uri="{FF2B5EF4-FFF2-40B4-BE49-F238E27FC236}">
                <a16:creationId xmlns:a16="http://schemas.microsoft.com/office/drawing/2014/main" id="{68218826-A8B4-5946-8909-5CD68C9A4A0D}"/>
              </a:ext>
            </a:extLst>
          </p:cNvPr>
          <p:cNvSpPr>
            <a:spLocks noGrp="1"/>
          </p:cNvSpPr>
          <p:nvPr>
            <p:ph type="body" sz="quarter" idx="40" hasCustomPrompt="1"/>
          </p:nvPr>
        </p:nvSpPr>
        <p:spPr>
          <a:xfrm>
            <a:off x="838200" y="1508947"/>
            <a:ext cx="10591800" cy="1228725"/>
          </a:xfrm>
        </p:spPr>
        <p:txBody>
          <a:bodyPr anchor="ctr">
            <a:noAutofit/>
          </a:bodyPr>
          <a:lstStyle>
            <a:lvl1pPr>
              <a:defRPr sz="4400" b="1" i="0">
                <a:solidFill>
                  <a:schemeClr val="accent1"/>
                </a:solidFill>
                <a:latin typeface="+mj-lt"/>
              </a:defRPr>
            </a:lvl1pPr>
          </a:lstStyle>
          <a:p>
            <a:pPr lvl="0"/>
            <a:r>
              <a:rPr lang="en-GB" dirty="0"/>
              <a:t>Click to edit master text styles</a:t>
            </a:r>
          </a:p>
        </p:txBody>
      </p:sp>
      <p:sp>
        <p:nvSpPr>
          <p:cNvPr id="6" name="Text Placeholder 5">
            <a:extLst>
              <a:ext uri="{FF2B5EF4-FFF2-40B4-BE49-F238E27FC236}">
                <a16:creationId xmlns:a16="http://schemas.microsoft.com/office/drawing/2014/main" id="{9B3021BB-380E-314A-BD5A-3261350EB69D}"/>
              </a:ext>
            </a:extLst>
          </p:cNvPr>
          <p:cNvSpPr>
            <a:spLocks noGrp="1"/>
          </p:cNvSpPr>
          <p:nvPr>
            <p:ph type="body" sz="quarter" idx="41"/>
          </p:nvPr>
        </p:nvSpPr>
        <p:spPr>
          <a:xfrm>
            <a:off x="838200" y="2899597"/>
            <a:ext cx="10591800" cy="428625"/>
          </a:xfrm>
        </p:spPr>
        <p:txBody>
          <a:bodyPr anchor="ctr">
            <a:noAutofit/>
          </a:bodyPr>
          <a:lstStyle>
            <a:lvl1pPr>
              <a:defRPr sz="2000" b="0" i="0">
                <a:solidFill>
                  <a:schemeClr val="accent3"/>
                </a:solidFill>
                <a:latin typeface="+mn-lt"/>
              </a:defRPr>
            </a:lvl1pPr>
          </a:lstStyle>
          <a:p>
            <a:pPr lvl="0"/>
            <a:r>
              <a:rPr lang="en-GB" dirty="0"/>
              <a:t>Click to edit Master text styles</a:t>
            </a:r>
          </a:p>
        </p:txBody>
      </p:sp>
      <p:sp>
        <p:nvSpPr>
          <p:cNvPr id="7" name="Text Placeholder 5">
            <a:extLst>
              <a:ext uri="{FF2B5EF4-FFF2-40B4-BE49-F238E27FC236}">
                <a16:creationId xmlns:a16="http://schemas.microsoft.com/office/drawing/2014/main" id="{D9289DE8-1F7E-884B-86C7-522BA93406BF}"/>
              </a:ext>
            </a:extLst>
          </p:cNvPr>
          <p:cNvSpPr>
            <a:spLocks noGrp="1"/>
          </p:cNvSpPr>
          <p:nvPr>
            <p:ph type="body" sz="quarter" idx="42"/>
          </p:nvPr>
        </p:nvSpPr>
        <p:spPr>
          <a:xfrm>
            <a:off x="838200" y="3631757"/>
            <a:ext cx="10591800" cy="2024272"/>
          </a:xfrm>
        </p:spPr>
        <p:txBody>
          <a:bodyPr anchor="t">
            <a:noAutofit/>
          </a:bodyPr>
          <a:lstStyle>
            <a:lvl1pPr>
              <a:defRPr sz="1600" b="0" i="0">
                <a:solidFill>
                  <a:schemeClr val="tx1"/>
                </a:solidFill>
                <a:latin typeface="+mn-lt"/>
              </a:defRPr>
            </a:lvl1pPr>
          </a:lstStyle>
          <a:p>
            <a:pPr lvl="0"/>
            <a:r>
              <a:rPr lang="en-GB" dirty="0"/>
              <a:t>Click to edit Master text styles</a:t>
            </a:r>
          </a:p>
        </p:txBody>
      </p:sp>
    </p:spTree>
    <p:extLst>
      <p:ext uri="{BB962C8B-B14F-4D97-AF65-F5344CB8AC3E}">
        <p14:creationId xmlns:p14="http://schemas.microsoft.com/office/powerpoint/2010/main" val="357316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Dark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9950A-27FF-2844-B4A3-9B0C08CF0D50}"/>
              </a:ext>
            </a:extLst>
          </p:cNvPr>
          <p:cNvSpPr>
            <a:spLocks noGrp="1"/>
          </p:cNvSpPr>
          <p:nvPr>
            <p:ph type="ctrTitle" hasCustomPrompt="1"/>
          </p:nvPr>
        </p:nvSpPr>
        <p:spPr>
          <a:xfrm>
            <a:off x="1813809" y="2462932"/>
            <a:ext cx="8564380" cy="533822"/>
          </a:xfrm>
        </p:spPr>
        <p:txBody>
          <a:bodyPr anchor="ctr">
            <a:normAutofit/>
          </a:bodyPr>
          <a:lstStyle>
            <a:lvl1pPr algn="ctr">
              <a:defRPr sz="4000">
                <a:solidFill>
                  <a:schemeClr val="bg1"/>
                </a:solidFill>
              </a:defRPr>
            </a:lvl1pPr>
          </a:lstStyle>
          <a:p>
            <a:r>
              <a:rPr lang="en-GB" dirty="0"/>
              <a:t>CLICK TO EDIT MASTER TITLE</a:t>
            </a:r>
            <a:endParaRPr lang="en-US" dirty="0"/>
          </a:p>
        </p:txBody>
      </p:sp>
      <p:sp>
        <p:nvSpPr>
          <p:cNvPr id="7" name="Rectangle 6">
            <a:extLst>
              <a:ext uri="{FF2B5EF4-FFF2-40B4-BE49-F238E27FC236}">
                <a16:creationId xmlns:a16="http://schemas.microsoft.com/office/drawing/2014/main" id="{EBAFCF04-BBA9-6B42-AD78-89D15CE4A58A}"/>
              </a:ext>
            </a:extLst>
          </p:cNvPr>
          <p:cNvSpPr/>
          <p:nvPr userDrawn="1"/>
        </p:nvSpPr>
        <p:spPr>
          <a:xfrm>
            <a:off x="0" y="6811229"/>
            <a:ext cx="121920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Text Placeholder 19">
            <a:extLst>
              <a:ext uri="{FF2B5EF4-FFF2-40B4-BE49-F238E27FC236}">
                <a16:creationId xmlns:a16="http://schemas.microsoft.com/office/drawing/2014/main" id="{D68A5649-6544-BB40-A954-C676916B7A60}"/>
              </a:ext>
            </a:extLst>
          </p:cNvPr>
          <p:cNvSpPr txBox="1">
            <a:spLocks/>
          </p:cNvSpPr>
          <p:nvPr userDrawn="1"/>
        </p:nvSpPr>
        <p:spPr>
          <a:xfrm rot="16200000">
            <a:off x="5289464" y="-1008359"/>
            <a:ext cx="1613071" cy="2556298"/>
          </a:xfrm>
          <a:custGeom>
            <a:avLst/>
            <a:gdLst>
              <a:gd name="connsiteX0" fmla="*/ 3429000 w 4327523"/>
              <a:gd name="connsiteY0" fmla="*/ 0 h 6858000"/>
              <a:gd name="connsiteX1" fmla="*/ 4285960 w 4327523"/>
              <a:gd name="connsiteY1" fmla="*/ 107954 h 6858000"/>
              <a:gd name="connsiteX2" fmla="*/ 4327523 w 4327523"/>
              <a:gd name="connsiteY2" fmla="*/ 119757 h 6858000"/>
              <a:gd name="connsiteX3" fmla="*/ 4327523 w 4327523"/>
              <a:gd name="connsiteY3" fmla="*/ 2134156 h 6858000"/>
              <a:gd name="connsiteX4" fmla="*/ 4310599 w 4327523"/>
              <a:gd name="connsiteY4" fmla="*/ 2121500 h 6858000"/>
              <a:gd name="connsiteX5" fmla="*/ 3429000 w 4327523"/>
              <a:gd name="connsiteY5" fmla="*/ 1852209 h 6858000"/>
              <a:gd name="connsiteX6" fmla="*/ 1852209 w 4327523"/>
              <a:gd name="connsiteY6" fmla="*/ 3429000 h 6858000"/>
              <a:gd name="connsiteX7" fmla="*/ 3429000 w 4327523"/>
              <a:gd name="connsiteY7" fmla="*/ 5005791 h 6858000"/>
              <a:gd name="connsiteX8" fmla="*/ 4310599 w 4327523"/>
              <a:gd name="connsiteY8" fmla="*/ 4736500 h 6858000"/>
              <a:gd name="connsiteX9" fmla="*/ 4327523 w 4327523"/>
              <a:gd name="connsiteY9" fmla="*/ 4723845 h 6858000"/>
              <a:gd name="connsiteX10" fmla="*/ 4327523 w 4327523"/>
              <a:gd name="connsiteY10" fmla="*/ 6738244 h 6858000"/>
              <a:gd name="connsiteX11" fmla="*/ 4285960 w 4327523"/>
              <a:gd name="connsiteY11" fmla="*/ 6750046 h 6858000"/>
              <a:gd name="connsiteX12" fmla="*/ 3429000 w 4327523"/>
              <a:gd name="connsiteY12" fmla="*/ 6858000 h 6858000"/>
              <a:gd name="connsiteX13" fmla="*/ 0 w 4327523"/>
              <a:gd name="connsiteY13" fmla="*/ 3429000 h 6858000"/>
              <a:gd name="connsiteX14" fmla="*/ 3429000 w 4327523"/>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327523" h="6858000">
                <a:moveTo>
                  <a:pt x="3429000" y="0"/>
                </a:moveTo>
                <a:cubicBezTo>
                  <a:pt x="3724904" y="0"/>
                  <a:pt x="4012054" y="37481"/>
                  <a:pt x="4285960" y="107954"/>
                </a:cubicBezTo>
                <a:lnTo>
                  <a:pt x="4327523" y="119757"/>
                </a:lnTo>
                <a:lnTo>
                  <a:pt x="4327523" y="2134156"/>
                </a:lnTo>
                <a:lnTo>
                  <a:pt x="4310599" y="2121500"/>
                </a:lnTo>
                <a:cubicBezTo>
                  <a:pt x="4058942" y="1951484"/>
                  <a:pt x="3755564" y="1852209"/>
                  <a:pt x="3429000" y="1852209"/>
                </a:cubicBezTo>
                <a:cubicBezTo>
                  <a:pt x="2558162" y="1852209"/>
                  <a:pt x="1852209" y="2558162"/>
                  <a:pt x="1852209" y="3429000"/>
                </a:cubicBezTo>
                <a:cubicBezTo>
                  <a:pt x="1852209" y="4299838"/>
                  <a:pt x="2558162" y="5005791"/>
                  <a:pt x="3429000" y="5005791"/>
                </a:cubicBezTo>
                <a:cubicBezTo>
                  <a:pt x="3755564" y="5005791"/>
                  <a:pt x="4058942" y="4906517"/>
                  <a:pt x="4310599" y="4736500"/>
                </a:cubicBezTo>
                <a:lnTo>
                  <a:pt x="4327523" y="4723845"/>
                </a:lnTo>
                <a:lnTo>
                  <a:pt x="4327523" y="6738244"/>
                </a:lnTo>
                <a:lnTo>
                  <a:pt x="4285960" y="6750046"/>
                </a:lnTo>
                <a:cubicBezTo>
                  <a:pt x="4012054" y="6820519"/>
                  <a:pt x="3724904" y="6858000"/>
                  <a:pt x="3429000" y="6858000"/>
                </a:cubicBezTo>
                <a:cubicBezTo>
                  <a:pt x="1535216" y="6858000"/>
                  <a:pt x="0" y="5322784"/>
                  <a:pt x="0" y="3429000"/>
                </a:cubicBezTo>
                <a:cubicBezTo>
                  <a:pt x="0" y="1535216"/>
                  <a:pt x="1535216" y="0"/>
                  <a:pt x="3429000" y="0"/>
                </a:cubicBezTo>
                <a:close/>
              </a:path>
            </a:pathLst>
          </a:custGeom>
          <a:solidFill>
            <a:schemeClr val="accent2"/>
          </a:solidFill>
        </p:spPr>
        <p:txBody>
          <a:bodyPr wrap="square">
            <a:noAutofit/>
          </a:bodyPr>
          <a:lstStyle>
            <a:lvl1pPr marL="0" indent="0" algn="l" defTabSz="914400" rtl="0" eaLnBrk="1" latinLnBrk="0" hangingPunct="1">
              <a:lnSpc>
                <a:spcPct val="90000"/>
              </a:lnSpc>
              <a:spcBef>
                <a:spcPts val="600"/>
              </a:spcBef>
              <a:buFont typeface="Arial" panose="020B0604020202020204" pitchFamily="34" charset="0"/>
              <a:buNone/>
              <a:defRPr sz="100" kern="1200">
                <a:noFill/>
                <a:latin typeface="+mn-lt"/>
                <a:ea typeface="+mn-ea"/>
                <a:cs typeface="+mn-cs"/>
              </a:defRPr>
            </a:lvl1pPr>
            <a:lvl2pPr marL="460375" indent="-227013" algn="l" defTabSz="914400" rtl="0" eaLnBrk="1" latinLnBrk="0" hangingPunct="1">
              <a:lnSpc>
                <a:spcPct val="90000"/>
              </a:lnSpc>
              <a:spcBef>
                <a:spcPts val="600"/>
              </a:spcBef>
              <a:buFont typeface="Arial" panose="020B0604020202020204" pitchFamily="34" charset="0"/>
              <a:buChar char="•"/>
              <a:tabLst/>
              <a:defRPr sz="1600" kern="1200">
                <a:solidFill>
                  <a:schemeClr val="tx1"/>
                </a:solidFill>
                <a:latin typeface="+mn-lt"/>
                <a:ea typeface="+mn-ea"/>
                <a:cs typeface="+mn-cs"/>
              </a:defRPr>
            </a:lvl2pPr>
            <a:lvl3pPr marL="688975" indent="-228600" algn="l" defTabSz="914400" rtl="0" eaLnBrk="1" latinLnBrk="0" hangingPunct="1">
              <a:lnSpc>
                <a:spcPct val="90000"/>
              </a:lnSpc>
              <a:spcBef>
                <a:spcPts val="600"/>
              </a:spcBef>
              <a:buFont typeface="Arial" panose="020B0604020202020204" pitchFamily="34" charset="0"/>
              <a:buChar char="•"/>
              <a:tabLst/>
              <a:defRPr sz="1400" kern="1200">
                <a:solidFill>
                  <a:schemeClr val="tx1"/>
                </a:solidFill>
                <a:latin typeface="+mn-lt"/>
                <a:ea typeface="+mn-ea"/>
                <a:cs typeface="+mn-cs"/>
              </a:defRPr>
            </a:lvl3pPr>
            <a:lvl4pPr marL="915988" indent="-227013" algn="l" defTabSz="914400" rtl="0" eaLnBrk="1" latinLnBrk="0" hangingPunct="1">
              <a:lnSpc>
                <a:spcPct val="90000"/>
              </a:lnSpc>
              <a:spcBef>
                <a:spcPts val="600"/>
              </a:spcBef>
              <a:buFont typeface="Arial" panose="020B0604020202020204" pitchFamily="34" charset="0"/>
              <a:buChar char="•"/>
              <a:tabLst/>
              <a:defRPr sz="1200" kern="1200">
                <a:solidFill>
                  <a:schemeClr val="tx1"/>
                </a:solidFill>
                <a:latin typeface="+mn-lt"/>
                <a:ea typeface="+mn-ea"/>
                <a:cs typeface="+mn-cs"/>
              </a:defRPr>
            </a:lvl4pPr>
            <a:lvl5pPr marL="1144588" indent="-228600" algn="l" defTabSz="914400" rtl="0" eaLnBrk="1" latinLnBrk="0" hangingPunct="1">
              <a:lnSpc>
                <a:spcPct val="90000"/>
              </a:lnSpc>
              <a:spcBef>
                <a:spcPts val="600"/>
              </a:spcBef>
              <a:buFont typeface="Arial" panose="020B0604020202020204" pitchFamily="34" charset="0"/>
              <a:buChar char="•"/>
              <a:tabLst/>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accent1"/>
                </a:solidFill>
              </a:rPr>
              <a:t>Click to edit Master text styles</a:t>
            </a:r>
          </a:p>
        </p:txBody>
      </p:sp>
      <p:pic>
        <p:nvPicPr>
          <p:cNvPr id="8" name="Graphic 7">
            <a:extLst>
              <a:ext uri="{FF2B5EF4-FFF2-40B4-BE49-F238E27FC236}">
                <a16:creationId xmlns:a16="http://schemas.microsoft.com/office/drawing/2014/main" id="{B149BDD8-8E4F-6B4D-B70C-ADEE23094AC1}"/>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338" t="30778" r="10903" b="28976"/>
          <a:stretch/>
        </p:blipFill>
        <p:spPr>
          <a:xfrm>
            <a:off x="1497408" y="208246"/>
            <a:ext cx="544176" cy="209551"/>
          </a:xfrm>
          <a:prstGeom prst="rect">
            <a:avLst/>
          </a:prstGeom>
        </p:spPr>
      </p:pic>
      <p:cxnSp>
        <p:nvCxnSpPr>
          <p:cNvPr id="10" name="Straight Connector 9">
            <a:extLst>
              <a:ext uri="{FF2B5EF4-FFF2-40B4-BE49-F238E27FC236}">
                <a16:creationId xmlns:a16="http://schemas.microsoft.com/office/drawing/2014/main" id="{39EEA2D7-FBD6-4D42-AD06-24D5A1E4F396}"/>
              </a:ext>
            </a:extLst>
          </p:cNvPr>
          <p:cNvCxnSpPr>
            <a:cxnSpLocks/>
          </p:cNvCxnSpPr>
          <p:nvPr userDrawn="1"/>
        </p:nvCxnSpPr>
        <p:spPr>
          <a:xfrm>
            <a:off x="-57246" y="441098"/>
            <a:ext cx="208672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12C3FC33-9371-3B43-972A-B5E135479FB2}"/>
              </a:ext>
            </a:extLst>
          </p:cNvPr>
          <p:cNvSpPr>
            <a:spLocks noGrp="1"/>
          </p:cNvSpPr>
          <p:nvPr>
            <p:ph type="body" sz="quarter" idx="10" hasCustomPrompt="1"/>
          </p:nvPr>
        </p:nvSpPr>
        <p:spPr>
          <a:xfrm>
            <a:off x="115746" y="510952"/>
            <a:ext cx="1925837" cy="176877"/>
          </a:xfrm>
        </p:spPr>
        <p:txBody>
          <a:bodyPr anchor="ctr">
            <a:normAutofit/>
          </a:bodyPr>
          <a:lstStyle>
            <a:lvl1pPr algn="r">
              <a:defRPr sz="1000" b="0" i="0">
                <a:solidFill>
                  <a:schemeClr val="bg1"/>
                </a:solidFill>
                <a:latin typeface="+mn-lt"/>
              </a:defRPr>
            </a:lvl1pPr>
          </a:lstStyle>
          <a:p>
            <a:pPr lvl="0"/>
            <a:r>
              <a:rPr lang="en-GB" dirty="0"/>
              <a:t>NAME OF DECK HERE</a:t>
            </a:r>
            <a:endParaRPr lang="en-US" dirty="0"/>
          </a:p>
        </p:txBody>
      </p:sp>
      <p:sp>
        <p:nvSpPr>
          <p:cNvPr id="14" name="Text Placeholder 13">
            <a:extLst>
              <a:ext uri="{FF2B5EF4-FFF2-40B4-BE49-F238E27FC236}">
                <a16:creationId xmlns:a16="http://schemas.microsoft.com/office/drawing/2014/main" id="{E51419A7-9E1B-D243-A193-583C42AF0B7F}"/>
              </a:ext>
            </a:extLst>
          </p:cNvPr>
          <p:cNvSpPr>
            <a:spLocks noGrp="1"/>
          </p:cNvSpPr>
          <p:nvPr>
            <p:ph type="body" sz="quarter" idx="11"/>
          </p:nvPr>
        </p:nvSpPr>
        <p:spPr>
          <a:xfrm>
            <a:off x="1814513" y="3368113"/>
            <a:ext cx="8562975" cy="2492937"/>
          </a:xfrm>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GB" dirty="0"/>
              <a:t>Click to edit Master text styles</a:t>
            </a:r>
          </a:p>
        </p:txBody>
      </p:sp>
      <p:sp>
        <p:nvSpPr>
          <p:cNvPr id="11" name="Text Placeholder 3">
            <a:extLst>
              <a:ext uri="{FF2B5EF4-FFF2-40B4-BE49-F238E27FC236}">
                <a16:creationId xmlns:a16="http://schemas.microsoft.com/office/drawing/2014/main" id="{6431657D-C5FB-0640-B24C-E5FD9CFF2E8B}"/>
              </a:ext>
            </a:extLst>
          </p:cNvPr>
          <p:cNvSpPr>
            <a:spLocks noGrp="1"/>
          </p:cNvSpPr>
          <p:nvPr>
            <p:ph type="body" sz="quarter" idx="12"/>
          </p:nvPr>
        </p:nvSpPr>
        <p:spPr>
          <a:xfrm flipV="1">
            <a:off x="5051999" y="3176931"/>
            <a:ext cx="2088000" cy="7200"/>
          </a:xfrm>
          <a:solidFill>
            <a:schemeClr val="bg1"/>
          </a:solidFill>
        </p:spPr>
        <p:txBody>
          <a:bodyPr>
            <a:normAutofit/>
          </a:bodyPr>
          <a:lstStyle>
            <a:lvl1pPr>
              <a:defRPr sz="100">
                <a:solidFill>
                  <a:schemeClr val="bg1"/>
                </a:solidFill>
              </a:defRPr>
            </a:lvl1pPr>
          </a:lstStyle>
          <a:p>
            <a:pPr lvl="0"/>
            <a:endParaRPr lang="en-US" dirty="0"/>
          </a:p>
        </p:txBody>
      </p:sp>
    </p:spTree>
    <p:extLst>
      <p:ext uri="{BB962C8B-B14F-4D97-AF65-F5344CB8AC3E}">
        <p14:creationId xmlns:p14="http://schemas.microsoft.com/office/powerpoint/2010/main" val="1453530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 Dark Blu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9950A-27FF-2844-B4A3-9B0C08CF0D50}"/>
              </a:ext>
            </a:extLst>
          </p:cNvPr>
          <p:cNvSpPr>
            <a:spLocks noGrp="1"/>
          </p:cNvSpPr>
          <p:nvPr>
            <p:ph type="ctrTitle" hasCustomPrompt="1"/>
          </p:nvPr>
        </p:nvSpPr>
        <p:spPr>
          <a:xfrm>
            <a:off x="1813809" y="2462932"/>
            <a:ext cx="8564380" cy="533822"/>
          </a:xfrm>
        </p:spPr>
        <p:txBody>
          <a:bodyPr anchor="ctr">
            <a:normAutofit/>
          </a:bodyPr>
          <a:lstStyle>
            <a:lvl1pPr algn="ctr">
              <a:defRPr sz="4000">
                <a:solidFill>
                  <a:schemeClr val="accent1"/>
                </a:solidFill>
              </a:defRPr>
            </a:lvl1pPr>
          </a:lstStyle>
          <a:p>
            <a:r>
              <a:rPr lang="en-GB" dirty="0"/>
              <a:t>CLICK TO EDIT MASTER TITLE</a:t>
            </a:r>
            <a:endParaRPr lang="en-US" dirty="0"/>
          </a:p>
        </p:txBody>
      </p:sp>
      <p:sp>
        <p:nvSpPr>
          <p:cNvPr id="6" name="Text Placeholder 19">
            <a:extLst>
              <a:ext uri="{FF2B5EF4-FFF2-40B4-BE49-F238E27FC236}">
                <a16:creationId xmlns:a16="http://schemas.microsoft.com/office/drawing/2014/main" id="{D68A5649-6544-BB40-A954-C676916B7A60}"/>
              </a:ext>
            </a:extLst>
          </p:cNvPr>
          <p:cNvSpPr txBox="1">
            <a:spLocks/>
          </p:cNvSpPr>
          <p:nvPr userDrawn="1"/>
        </p:nvSpPr>
        <p:spPr>
          <a:xfrm rot="16200000">
            <a:off x="5289464" y="-1008359"/>
            <a:ext cx="1613071" cy="2556298"/>
          </a:xfrm>
          <a:custGeom>
            <a:avLst/>
            <a:gdLst>
              <a:gd name="connsiteX0" fmla="*/ 3429000 w 4327523"/>
              <a:gd name="connsiteY0" fmla="*/ 0 h 6858000"/>
              <a:gd name="connsiteX1" fmla="*/ 4285960 w 4327523"/>
              <a:gd name="connsiteY1" fmla="*/ 107954 h 6858000"/>
              <a:gd name="connsiteX2" fmla="*/ 4327523 w 4327523"/>
              <a:gd name="connsiteY2" fmla="*/ 119757 h 6858000"/>
              <a:gd name="connsiteX3" fmla="*/ 4327523 w 4327523"/>
              <a:gd name="connsiteY3" fmla="*/ 2134156 h 6858000"/>
              <a:gd name="connsiteX4" fmla="*/ 4310599 w 4327523"/>
              <a:gd name="connsiteY4" fmla="*/ 2121500 h 6858000"/>
              <a:gd name="connsiteX5" fmla="*/ 3429000 w 4327523"/>
              <a:gd name="connsiteY5" fmla="*/ 1852209 h 6858000"/>
              <a:gd name="connsiteX6" fmla="*/ 1852209 w 4327523"/>
              <a:gd name="connsiteY6" fmla="*/ 3429000 h 6858000"/>
              <a:gd name="connsiteX7" fmla="*/ 3429000 w 4327523"/>
              <a:gd name="connsiteY7" fmla="*/ 5005791 h 6858000"/>
              <a:gd name="connsiteX8" fmla="*/ 4310599 w 4327523"/>
              <a:gd name="connsiteY8" fmla="*/ 4736500 h 6858000"/>
              <a:gd name="connsiteX9" fmla="*/ 4327523 w 4327523"/>
              <a:gd name="connsiteY9" fmla="*/ 4723845 h 6858000"/>
              <a:gd name="connsiteX10" fmla="*/ 4327523 w 4327523"/>
              <a:gd name="connsiteY10" fmla="*/ 6738244 h 6858000"/>
              <a:gd name="connsiteX11" fmla="*/ 4285960 w 4327523"/>
              <a:gd name="connsiteY11" fmla="*/ 6750046 h 6858000"/>
              <a:gd name="connsiteX12" fmla="*/ 3429000 w 4327523"/>
              <a:gd name="connsiteY12" fmla="*/ 6858000 h 6858000"/>
              <a:gd name="connsiteX13" fmla="*/ 0 w 4327523"/>
              <a:gd name="connsiteY13" fmla="*/ 3429000 h 6858000"/>
              <a:gd name="connsiteX14" fmla="*/ 3429000 w 4327523"/>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327523" h="6858000">
                <a:moveTo>
                  <a:pt x="3429000" y="0"/>
                </a:moveTo>
                <a:cubicBezTo>
                  <a:pt x="3724904" y="0"/>
                  <a:pt x="4012054" y="37481"/>
                  <a:pt x="4285960" y="107954"/>
                </a:cubicBezTo>
                <a:lnTo>
                  <a:pt x="4327523" y="119757"/>
                </a:lnTo>
                <a:lnTo>
                  <a:pt x="4327523" y="2134156"/>
                </a:lnTo>
                <a:lnTo>
                  <a:pt x="4310599" y="2121500"/>
                </a:lnTo>
                <a:cubicBezTo>
                  <a:pt x="4058942" y="1951484"/>
                  <a:pt x="3755564" y="1852209"/>
                  <a:pt x="3429000" y="1852209"/>
                </a:cubicBezTo>
                <a:cubicBezTo>
                  <a:pt x="2558162" y="1852209"/>
                  <a:pt x="1852209" y="2558162"/>
                  <a:pt x="1852209" y="3429000"/>
                </a:cubicBezTo>
                <a:cubicBezTo>
                  <a:pt x="1852209" y="4299838"/>
                  <a:pt x="2558162" y="5005791"/>
                  <a:pt x="3429000" y="5005791"/>
                </a:cubicBezTo>
                <a:cubicBezTo>
                  <a:pt x="3755564" y="5005791"/>
                  <a:pt x="4058942" y="4906517"/>
                  <a:pt x="4310599" y="4736500"/>
                </a:cubicBezTo>
                <a:lnTo>
                  <a:pt x="4327523" y="4723845"/>
                </a:lnTo>
                <a:lnTo>
                  <a:pt x="4327523" y="6738244"/>
                </a:lnTo>
                <a:lnTo>
                  <a:pt x="4285960" y="6750046"/>
                </a:lnTo>
                <a:cubicBezTo>
                  <a:pt x="4012054" y="6820519"/>
                  <a:pt x="3724904" y="6858000"/>
                  <a:pt x="3429000" y="6858000"/>
                </a:cubicBezTo>
                <a:cubicBezTo>
                  <a:pt x="1535216" y="6858000"/>
                  <a:pt x="0" y="5322784"/>
                  <a:pt x="0" y="3429000"/>
                </a:cubicBezTo>
                <a:cubicBezTo>
                  <a:pt x="0" y="1535216"/>
                  <a:pt x="1535216" y="0"/>
                  <a:pt x="3429000" y="0"/>
                </a:cubicBezTo>
                <a:close/>
              </a:path>
            </a:pathLst>
          </a:custGeom>
          <a:solidFill>
            <a:schemeClr val="accent2"/>
          </a:solidFill>
        </p:spPr>
        <p:txBody>
          <a:bodyPr wrap="square">
            <a:noAutofit/>
          </a:bodyPr>
          <a:lstStyle>
            <a:lvl1pPr marL="0" indent="0" algn="l" defTabSz="914400" rtl="0" eaLnBrk="1" latinLnBrk="0" hangingPunct="1">
              <a:lnSpc>
                <a:spcPct val="90000"/>
              </a:lnSpc>
              <a:spcBef>
                <a:spcPts val="600"/>
              </a:spcBef>
              <a:buFont typeface="Arial" panose="020B0604020202020204" pitchFamily="34" charset="0"/>
              <a:buNone/>
              <a:defRPr sz="100" kern="1200">
                <a:noFill/>
                <a:latin typeface="+mn-lt"/>
                <a:ea typeface="+mn-ea"/>
                <a:cs typeface="+mn-cs"/>
              </a:defRPr>
            </a:lvl1pPr>
            <a:lvl2pPr marL="460375" indent="-227013" algn="l" defTabSz="914400" rtl="0" eaLnBrk="1" latinLnBrk="0" hangingPunct="1">
              <a:lnSpc>
                <a:spcPct val="90000"/>
              </a:lnSpc>
              <a:spcBef>
                <a:spcPts val="600"/>
              </a:spcBef>
              <a:buFont typeface="Arial" panose="020B0604020202020204" pitchFamily="34" charset="0"/>
              <a:buChar char="•"/>
              <a:tabLst/>
              <a:defRPr sz="1600" kern="1200">
                <a:solidFill>
                  <a:schemeClr val="tx1"/>
                </a:solidFill>
                <a:latin typeface="+mn-lt"/>
                <a:ea typeface="+mn-ea"/>
                <a:cs typeface="+mn-cs"/>
              </a:defRPr>
            </a:lvl2pPr>
            <a:lvl3pPr marL="688975" indent="-228600" algn="l" defTabSz="914400" rtl="0" eaLnBrk="1" latinLnBrk="0" hangingPunct="1">
              <a:lnSpc>
                <a:spcPct val="90000"/>
              </a:lnSpc>
              <a:spcBef>
                <a:spcPts val="600"/>
              </a:spcBef>
              <a:buFont typeface="Arial" panose="020B0604020202020204" pitchFamily="34" charset="0"/>
              <a:buChar char="•"/>
              <a:tabLst/>
              <a:defRPr sz="1400" kern="1200">
                <a:solidFill>
                  <a:schemeClr val="tx1"/>
                </a:solidFill>
                <a:latin typeface="+mn-lt"/>
                <a:ea typeface="+mn-ea"/>
                <a:cs typeface="+mn-cs"/>
              </a:defRPr>
            </a:lvl3pPr>
            <a:lvl4pPr marL="915988" indent="-227013" algn="l" defTabSz="914400" rtl="0" eaLnBrk="1" latinLnBrk="0" hangingPunct="1">
              <a:lnSpc>
                <a:spcPct val="90000"/>
              </a:lnSpc>
              <a:spcBef>
                <a:spcPts val="600"/>
              </a:spcBef>
              <a:buFont typeface="Arial" panose="020B0604020202020204" pitchFamily="34" charset="0"/>
              <a:buChar char="•"/>
              <a:tabLst/>
              <a:defRPr sz="1200" kern="1200">
                <a:solidFill>
                  <a:schemeClr val="tx1"/>
                </a:solidFill>
                <a:latin typeface="+mn-lt"/>
                <a:ea typeface="+mn-ea"/>
                <a:cs typeface="+mn-cs"/>
              </a:defRPr>
            </a:lvl4pPr>
            <a:lvl5pPr marL="1144588" indent="-228600" algn="l" defTabSz="914400" rtl="0" eaLnBrk="1" latinLnBrk="0" hangingPunct="1">
              <a:lnSpc>
                <a:spcPct val="90000"/>
              </a:lnSpc>
              <a:spcBef>
                <a:spcPts val="600"/>
              </a:spcBef>
              <a:buFont typeface="Arial" panose="020B0604020202020204" pitchFamily="34" charset="0"/>
              <a:buChar char="•"/>
              <a:tabLst/>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solidFill>
                  <a:schemeClr val="bg1"/>
                </a:solidFill>
              </a:rPr>
              <a:t>Click to edit Master text styles</a:t>
            </a:r>
          </a:p>
        </p:txBody>
      </p:sp>
      <p:pic>
        <p:nvPicPr>
          <p:cNvPr id="8" name="Graphic 7">
            <a:extLst>
              <a:ext uri="{FF2B5EF4-FFF2-40B4-BE49-F238E27FC236}">
                <a16:creationId xmlns:a16="http://schemas.microsoft.com/office/drawing/2014/main" id="{B149BDD8-8E4F-6B4D-B70C-ADEE23094AC1}"/>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338" t="30778" r="10903" b="28976"/>
          <a:stretch/>
        </p:blipFill>
        <p:spPr>
          <a:xfrm>
            <a:off x="1497408" y="208246"/>
            <a:ext cx="544176" cy="209551"/>
          </a:xfrm>
          <a:prstGeom prst="rect">
            <a:avLst/>
          </a:prstGeom>
        </p:spPr>
      </p:pic>
      <p:cxnSp>
        <p:nvCxnSpPr>
          <p:cNvPr id="10" name="Straight Connector 9">
            <a:extLst>
              <a:ext uri="{FF2B5EF4-FFF2-40B4-BE49-F238E27FC236}">
                <a16:creationId xmlns:a16="http://schemas.microsoft.com/office/drawing/2014/main" id="{39EEA2D7-FBD6-4D42-AD06-24D5A1E4F396}"/>
              </a:ext>
            </a:extLst>
          </p:cNvPr>
          <p:cNvCxnSpPr>
            <a:cxnSpLocks/>
          </p:cNvCxnSpPr>
          <p:nvPr userDrawn="1"/>
        </p:nvCxnSpPr>
        <p:spPr>
          <a:xfrm>
            <a:off x="-57246" y="441098"/>
            <a:ext cx="208672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12C3FC33-9371-3B43-972A-B5E135479FB2}"/>
              </a:ext>
            </a:extLst>
          </p:cNvPr>
          <p:cNvSpPr>
            <a:spLocks noGrp="1"/>
          </p:cNvSpPr>
          <p:nvPr>
            <p:ph type="body" sz="quarter" idx="10" hasCustomPrompt="1"/>
          </p:nvPr>
        </p:nvSpPr>
        <p:spPr>
          <a:xfrm>
            <a:off x="115746" y="510952"/>
            <a:ext cx="1925837" cy="176877"/>
          </a:xfrm>
        </p:spPr>
        <p:txBody>
          <a:bodyPr anchor="ctr">
            <a:normAutofit/>
          </a:bodyPr>
          <a:lstStyle>
            <a:lvl1pPr algn="r">
              <a:defRPr sz="1000" b="0" i="0">
                <a:solidFill>
                  <a:schemeClr val="accent1"/>
                </a:solidFill>
                <a:latin typeface="+mn-lt"/>
              </a:defRPr>
            </a:lvl1pPr>
          </a:lstStyle>
          <a:p>
            <a:pPr lvl="0"/>
            <a:r>
              <a:rPr lang="en-GB" dirty="0"/>
              <a:t>NAME OF DECK HERE</a:t>
            </a:r>
            <a:endParaRPr lang="en-US" dirty="0"/>
          </a:p>
        </p:txBody>
      </p:sp>
      <p:sp>
        <p:nvSpPr>
          <p:cNvPr id="13" name="Text Placeholder 12">
            <a:extLst>
              <a:ext uri="{FF2B5EF4-FFF2-40B4-BE49-F238E27FC236}">
                <a16:creationId xmlns:a16="http://schemas.microsoft.com/office/drawing/2014/main" id="{2474CD57-F451-834D-A001-40AB97EC4199}"/>
              </a:ext>
            </a:extLst>
          </p:cNvPr>
          <p:cNvSpPr>
            <a:spLocks noGrp="1"/>
          </p:cNvSpPr>
          <p:nvPr>
            <p:ph type="body" sz="quarter" idx="11"/>
          </p:nvPr>
        </p:nvSpPr>
        <p:spPr>
          <a:xfrm>
            <a:off x="1814513" y="3368113"/>
            <a:ext cx="8562975" cy="2492360"/>
          </a:xfrm>
        </p:spPr>
        <p:txBody>
          <a:bodyPr/>
          <a:lstStyle>
            <a:lvl1pPr algn="ctr">
              <a:defRPr/>
            </a:lvl1pPr>
            <a:lvl2pPr algn="ctr">
              <a:defRPr/>
            </a:lvl2pPr>
            <a:lvl3pPr algn="ctr">
              <a:defRPr/>
            </a:lvl3pPr>
            <a:lvl4pPr algn="ctr">
              <a:defRPr/>
            </a:lvl4pPr>
            <a:lvl5pPr marL="915988" indent="0" algn="ctr">
              <a:buNone/>
              <a:defRPr/>
            </a:lvl5pPr>
          </a:lstStyle>
          <a:p>
            <a:pPr lvl="0"/>
            <a:r>
              <a:rPr lang="en-GB" dirty="0"/>
              <a:t>Click to edit Master text styles</a:t>
            </a:r>
          </a:p>
        </p:txBody>
      </p:sp>
      <p:sp>
        <p:nvSpPr>
          <p:cNvPr id="4" name="Text Placeholder 3">
            <a:extLst>
              <a:ext uri="{FF2B5EF4-FFF2-40B4-BE49-F238E27FC236}">
                <a16:creationId xmlns:a16="http://schemas.microsoft.com/office/drawing/2014/main" id="{2790D6EE-4C45-3748-9200-EE9E7A0F68A7}"/>
              </a:ext>
            </a:extLst>
          </p:cNvPr>
          <p:cNvSpPr>
            <a:spLocks noGrp="1"/>
          </p:cNvSpPr>
          <p:nvPr>
            <p:ph type="body" sz="quarter" idx="12"/>
          </p:nvPr>
        </p:nvSpPr>
        <p:spPr>
          <a:xfrm flipV="1">
            <a:off x="5051999" y="3176931"/>
            <a:ext cx="2088000" cy="7200"/>
          </a:xfrm>
          <a:solidFill>
            <a:schemeClr val="accent1"/>
          </a:solidFill>
        </p:spPr>
        <p:txBody>
          <a:bodyPr>
            <a:normAutofit/>
          </a:bodyPr>
          <a:lstStyle>
            <a:lvl1pPr>
              <a:defRPr sz="100">
                <a:solidFill>
                  <a:schemeClr val="bg1"/>
                </a:solidFill>
              </a:defRPr>
            </a:lvl1pPr>
          </a:lstStyle>
          <a:p>
            <a:pPr lvl="0"/>
            <a:endParaRPr lang="en-US" dirty="0"/>
          </a:p>
        </p:txBody>
      </p:sp>
    </p:spTree>
    <p:extLst>
      <p:ext uri="{BB962C8B-B14F-4D97-AF65-F5344CB8AC3E}">
        <p14:creationId xmlns:p14="http://schemas.microsoft.com/office/powerpoint/2010/main" val="3156974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E6EA6-2E4A-214E-B7F1-0A2B16F7FE82}"/>
              </a:ext>
            </a:extLst>
          </p:cNvPr>
          <p:cNvSpPr>
            <a:spLocks noGrp="1"/>
          </p:cNvSpPr>
          <p:nvPr>
            <p:ph type="title" hasCustomPrompt="1"/>
          </p:nvPr>
        </p:nvSpPr>
        <p:spPr>
          <a:xfrm>
            <a:off x="4976463" y="1823354"/>
            <a:ext cx="6301137" cy="4397336"/>
          </a:xfrm>
        </p:spPr>
        <p:txBody>
          <a:bodyPr anchor="t">
            <a:noAutofit/>
          </a:bodyPr>
          <a:lstStyle>
            <a:lvl1pPr>
              <a:defRPr sz="4000">
                <a:solidFill>
                  <a:schemeClr val="tx1"/>
                </a:solidFill>
              </a:defRPr>
            </a:lvl1pPr>
          </a:lstStyle>
          <a:p>
            <a:r>
              <a:rPr lang="en-GB" dirty="0"/>
              <a:t>CLICK TO EDIT MASTER TITLE STYLE</a:t>
            </a:r>
            <a:endParaRPr lang="en-US" dirty="0"/>
          </a:p>
        </p:txBody>
      </p:sp>
      <p:pic>
        <p:nvPicPr>
          <p:cNvPr id="7" name="Graphic 6">
            <a:extLst>
              <a:ext uri="{FF2B5EF4-FFF2-40B4-BE49-F238E27FC236}">
                <a16:creationId xmlns:a16="http://schemas.microsoft.com/office/drawing/2014/main" id="{015B70C5-E671-8F46-9435-422C6B59E8C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338" t="30778" r="10903" b="28976"/>
          <a:stretch/>
        </p:blipFill>
        <p:spPr>
          <a:xfrm>
            <a:off x="1497408" y="208246"/>
            <a:ext cx="544176" cy="209551"/>
          </a:xfrm>
          <a:prstGeom prst="rect">
            <a:avLst/>
          </a:prstGeom>
        </p:spPr>
      </p:pic>
      <p:cxnSp>
        <p:nvCxnSpPr>
          <p:cNvPr id="8" name="Straight Connector 7">
            <a:extLst>
              <a:ext uri="{FF2B5EF4-FFF2-40B4-BE49-F238E27FC236}">
                <a16:creationId xmlns:a16="http://schemas.microsoft.com/office/drawing/2014/main" id="{8D967460-DCD6-EB47-B3CF-5BE922C1D72A}"/>
              </a:ext>
            </a:extLst>
          </p:cNvPr>
          <p:cNvCxnSpPr>
            <a:cxnSpLocks/>
          </p:cNvCxnSpPr>
          <p:nvPr userDrawn="1"/>
        </p:nvCxnSpPr>
        <p:spPr>
          <a:xfrm>
            <a:off x="-57246" y="441098"/>
            <a:ext cx="208672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 Placeholder 4">
            <a:extLst>
              <a:ext uri="{FF2B5EF4-FFF2-40B4-BE49-F238E27FC236}">
                <a16:creationId xmlns:a16="http://schemas.microsoft.com/office/drawing/2014/main" id="{50439801-F1AC-044C-9207-DB92758B7EF1}"/>
              </a:ext>
            </a:extLst>
          </p:cNvPr>
          <p:cNvSpPr>
            <a:spLocks noGrp="1"/>
          </p:cNvSpPr>
          <p:nvPr>
            <p:ph type="body" sz="quarter" idx="10" hasCustomPrompt="1"/>
          </p:nvPr>
        </p:nvSpPr>
        <p:spPr>
          <a:xfrm>
            <a:off x="115746" y="510952"/>
            <a:ext cx="1925837" cy="176877"/>
          </a:xfrm>
        </p:spPr>
        <p:txBody>
          <a:bodyPr anchor="ctr">
            <a:normAutofit/>
          </a:bodyPr>
          <a:lstStyle>
            <a:lvl1pPr algn="r">
              <a:defRPr sz="1000" b="0" i="0">
                <a:solidFill>
                  <a:schemeClr val="accent1"/>
                </a:solidFill>
                <a:latin typeface="+mn-lt"/>
              </a:defRPr>
            </a:lvl1pPr>
          </a:lstStyle>
          <a:p>
            <a:pPr lvl="0"/>
            <a:r>
              <a:rPr lang="en-GB" dirty="0"/>
              <a:t>NAME OF DECK HERE</a:t>
            </a:r>
            <a:endParaRPr lang="en-US" dirty="0"/>
          </a:p>
        </p:txBody>
      </p:sp>
      <p:sp>
        <p:nvSpPr>
          <p:cNvPr id="10" name="TextBox 9">
            <a:extLst>
              <a:ext uri="{FF2B5EF4-FFF2-40B4-BE49-F238E27FC236}">
                <a16:creationId xmlns:a16="http://schemas.microsoft.com/office/drawing/2014/main" id="{F5488537-FC28-2743-B841-146BCF64A7FA}"/>
              </a:ext>
            </a:extLst>
          </p:cNvPr>
          <p:cNvSpPr txBox="1"/>
          <p:nvPr userDrawn="1"/>
        </p:nvSpPr>
        <p:spPr>
          <a:xfrm rot="10800000">
            <a:off x="1725609" y="-1041532"/>
            <a:ext cx="2149642" cy="3974934"/>
          </a:xfrm>
          <a:prstGeom prst="rect">
            <a:avLst/>
          </a:prstGeom>
          <a:noFill/>
        </p:spPr>
        <p:txBody>
          <a:bodyPr wrap="square" lIns="0" tIns="0" rIns="0" bIns="0" rtlCol="0">
            <a:spAutoFit/>
          </a:bodyPr>
          <a:lstStyle/>
          <a:p>
            <a:pPr algn="ctr" defTabSz="914400" rtl="0" eaLnBrk="1" latinLnBrk="0" hangingPunct="1">
              <a:lnSpc>
                <a:spcPct val="90000"/>
              </a:lnSpc>
              <a:spcBef>
                <a:spcPts val="600"/>
              </a:spcBef>
            </a:pPr>
            <a:r>
              <a:rPr lang="en-US" sz="28700" b="1" kern="1200" spc="-150" dirty="0">
                <a:solidFill>
                  <a:schemeClr val="accent2"/>
                </a:solidFill>
                <a:latin typeface="Gill Sans Ultra Bold" panose="020B0A02020104020203" pitchFamily="34" charset="77"/>
              </a:rPr>
              <a:t>’</a:t>
            </a:r>
          </a:p>
        </p:txBody>
      </p:sp>
      <p:sp>
        <p:nvSpPr>
          <p:cNvPr id="11" name="TextBox 10">
            <a:extLst>
              <a:ext uri="{FF2B5EF4-FFF2-40B4-BE49-F238E27FC236}">
                <a16:creationId xmlns:a16="http://schemas.microsoft.com/office/drawing/2014/main" id="{E893EC4A-35FA-0846-954E-EB43909B0BBA}"/>
              </a:ext>
            </a:extLst>
          </p:cNvPr>
          <p:cNvSpPr txBox="1"/>
          <p:nvPr userDrawn="1"/>
        </p:nvSpPr>
        <p:spPr>
          <a:xfrm rot="10800000">
            <a:off x="3077012" y="-1041532"/>
            <a:ext cx="2149642" cy="3974934"/>
          </a:xfrm>
          <a:prstGeom prst="rect">
            <a:avLst/>
          </a:prstGeom>
          <a:noFill/>
        </p:spPr>
        <p:txBody>
          <a:bodyPr wrap="square" lIns="0" tIns="0" rIns="0" bIns="0" rtlCol="0">
            <a:spAutoFit/>
          </a:bodyPr>
          <a:lstStyle/>
          <a:p>
            <a:pPr algn="ctr" defTabSz="914400" rtl="0" eaLnBrk="1" latinLnBrk="0" hangingPunct="1">
              <a:lnSpc>
                <a:spcPct val="90000"/>
              </a:lnSpc>
              <a:spcBef>
                <a:spcPts val="600"/>
              </a:spcBef>
            </a:pPr>
            <a:r>
              <a:rPr lang="en-US" sz="28700" b="1" kern="1200" spc="-150" dirty="0">
                <a:solidFill>
                  <a:schemeClr val="accent2"/>
                </a:solidFill>
                <a:latin typeface="Gill Sans Ultra Bold" panose="020B0A02020104020203" pitchFamily="34" charset="77"/>
              </a:rPr>
              <a:t>’</a:t>
            </a:r>
          </a:p>
        </p:txBody>
      </p:sp>
    </p:spTree>
    <p:extLst>
      <p:ext uri="{BB962C8B-B14F-4D97-AF65-F5344CB8AC3E}">
        <p14:creationId xmlns:p14="http://schemas.microsoft.com/office/powerpoint/2010/main" val="281120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accent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B551D54-274E-2348-93EB-FEAAB97A2F80}"/>
              </a:ext>
            </a:extLst>
          </p:cNvPr>
          <p:cNvSpPr>
            <a:spLocks noGrp="1"/>
          </p:cNvSpPr>
          <p:nvPr>
            <p:ph type="body" sz="quarter" idx="10" hasCustomPrompt="1"/>
          </p:nvPr>
        </p:nvSpPr>
        <p:spPr>
          <a:xfrm>
            <a:off x="-1464580" y="956253"/>
            <a:ext cx="6097540" cy="4460875"/>
          </a:xfrm>
        </p:spPr>
        <p:txBody>
          <a:bodyPr>
            <a:noAutofit/>
          </a:bodyPr>
          <a:lstStyle>
            <a:lvl1pPr>
              <a:defRPr sz="41300" b="1" i="0" spc="-300">
                <a:solidFill>
                  <a:schemeClr val="bg1"/>
                </a:solidFill>
                <a:latin typeface="Roboto Black" panose="02000000000000000000" pitchFamily="2" charset="0"/>
                <a:ea typeface="Roboto Black" panose="02000000000000000000" pitchFamily="2" charset="0"/>
              </a:defRPr>
            </a:lvl1pPr>
          </a:lstStyle>
          <a:p>
            <a:pPr lvl="0"/>
            <a:r>
              <a:rPr lang="en-GB" dirty="0"/>
              <a:t>01</a:t>
            </a:r>
            <a:endParaRPr lang="en-US" dirty="0"/>
          </a:p>
        </p:txBody>
      </p:sp>
      <p:sp>
        <p:nvSpPr>
          <p:cNvPr id="6" name="Text Placeholder 5">
            <a:extLst>
              <a:ext uri="{FF2B5EF4-FFF2-40B4-BE49-F238E27FC236}">
                <a16:creationId xmlns:a16="http://schemas.microsoft.com/office/drawing/2014/main" id="{0FACAA3A-6053-3647-A140-80979127F82A}"/>
              </a:ext>
            </a:extLst>
          </p:cNvPr>
          <p:cNvSpPr>
            <a:spLocks noGrp="1"/>
          </p:cNvSpPr>
          <p:nvPr>
            <p:ph type="body" sz="quarter" idx="11" hasCustomPrompt="1"/>
          </p:nvPr>
        </p:nvSpPr>
        <p:spPr>
          <a:xfrm>
            <a:off x="4100513" y="3138127"/>
            <a:ext cx="7578869" cy="581746"/>
          </a:xfrm>
        </p:spPr>
        <p:txBody>
          <a:bodyPr anchor="ctr">
            <a:noAutofit/>
          </a:bodyPr>
          <a:lstStyle>
            <a:lvl1pPr>
              <a:defRPr sz="4000" b="1" i="0">
                <a:solidFill>
                  <a:schemeClr val="bg1"/>
                </a:solidFill>
                <a:latin typeface="+mj-lt"/>
              </a:defRPr>
            </a:lvl1pPr>
            <a:lvl5pPr>
              <a:defRPr sz="4000" b="1" i="0">
                <a:latin typeface="Gilroy ExtraBold" pitchFamily="2" charset="77"/>
              </a:defRPr>
            </a:lvl5pPr>
          </a:lstStyle>
          <a:p>
            <a:pPr lvl="0"/>
            <a:r>
              <a:rPr lang="en-GB" dirty="0"/>
              <a:t>CLICK TO EDIT MASTER TEXT</a:t>
            </a:r>
          </a:p>
        </p:txBody>
      </p:sp>
      <p:sp>
        <p:nvSpPr>
          <p:cNvPr id="8" name="Text Placeholder 7">
            <a:extLst>
              <a:ext uri="{FF2B5EF4-FFF2-40B4-BE49-F238E27FC236}">
                <a16:creationId xmlns:a16="http://schemas.microsoft.com/office/drawing/2014/main" id="{3C2FD48C-9187-4E4C-87D2-380E036F9414}"/>
              </a:ext>
            </a:extLst>
          </p:cNvPr>
          <p:cNvSpPr>
            <a:spLocks noGrp="1"/>
          </p:cNvSpPr>
          <p:nvPr>
            <p:ph type="body" sz="quarter" idx="12"/>
          </p:nvPr>
        </p:nvSpPr>
        <p:spPr>
          <a:xfrm>
            <a:off x="4100513" y="3865636"/>
            <a:ext cx="7578869" cy="360073"/>
          </a:xfrm>
        </p:spPr>
        <p:txBody>
          <a:bodyPr anchor="ctr">
            <a:normAutofit/>
          </a:bodyPr>
          <a:lstStyle>
            <a:lvl1pPr algn="l">
              <a:defRPr sz="2000" b="0" i="0">
                <a:solidFill>
                  <a:schemeClr val="accent3"/>
                </a:solidFill>
                <a:latin typeface="+mn-lt"/>
              </a:defRPr>
            </a:lvl1pPr>
            <a:lvl2pPr marL="233362"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spTree>
    <p:extLst>
      <p:ext uri="{BB962C8B-B14F-4D97-AF65-F5344CB8AC3E}">
        <p14:creationId xmlns:p14="http://schemas.microsoft.com/office/powerpoint/2010/main" val="3332382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763C1C5-71C3-C34C-AB54-0ABBA37AFFCC}"/>
              </a:ext>
            </a:extLst>
          </p:cNvPr>
          <p:cNvSpPr>
            <a:spLocks noGrp="1"/>
          </p:cNvSpPr>
          <p:nvPr>
            <p:ph type="pic" sz="quarter" idx="13"/>
          </p:nvPr>
        </p:nvSpPr>
        <p:spPr>
          <a:xfrm>
            <a:off x="0" y="0"/>
            <a:ext cx="12192000" cy="6858000"/>
          </a:xfrm>
          <a:noFill/>
        </p:spPr>
        <p:txBody>
          <a:bodyPr anchor="ctr"/>
          <a:lstStyle>
            <a:lvl1pPr algn="ctr">
              <a:defRPr>
                <a:solidFill>
                  <a:schemeClr val="bg1"/>
                </a:solidFill>
              </a:defRPr>
            </a:lvl1pPr>
          </a:lstStyle>
          <a:p>
            <a:endParaRPr lang="en-US"/>
          </a:p>
        </p:txBody>
      </p:sp>
      <p:sp>
        <p:nvSpPr>
          <p:cNvPr id="7" name="Picture Placeholder 2">
            <a:extLst>
              <a:ext uri="{FF2B5EF4-FFF2-40B4-BE49-F238E27FC236}">
                <a16:creationId xmlns:a16="http://schemas.microsoft.com/office/drawing/2014/main" id="{F8DAB885-8D90-4840-BA76-80DF896E92F8}"/>
              </a:ext>
            </a:extLst>
          </p:cNvPr>
          <p:cNvSpPr>
            <a:spLocks noGrp="1"/>
          </p:cNvSpPr>
          <p:nvPr>
            <p:ph type="pic" sz="quarter" idx="14"/>
          </p:nvPr>
        </p:nvSpPr>
        <p:spPr>
          <a:xfrm>
            <a:off x="0" y="0"/>
            <a:ext cx="12192000" cy="6858000"/>
          </a:xfrm>
          <a:solidFill>
            <a:schemeClr val="tx2">
              <a:alpha val="54000"/>
            </a:schemeClr>
          </a:solidFill>
        </p:spPr>
        <p:txBody>
          <a:bodyPr anchor="ctr"/>
          <a:lstStyle>
            <a:lvl1pPr algn="ctr">
              <a:defRPr>
                <a:solidFill>
                  <a:schemeClr val="bg1"/>
                </a:solidFill>
              </a:defRPr>
            </a:lvl1pPr>
          </a:lstStyle>
          <a:p>
            <a:endParaRPr lang="en-US" dirty="0"/>
          </a:p>
        </p:txBody>
      </p:sp>
      <p:sp>
        <p:nvSpPr>
          <p:cNvPr id="4" name="Text Placeholder 3">
            <a:extLst>
              <a:ext uri="{FF2B5EF4-FFF2-40B4-BE49-F238E27FC236}">
                <a16:creationId xmlns:a16="http://schemas.microsoft.com/office/drawing/2014/main" id="{CB551D54-274E-2348-93EB-FEAAB97A2F80}"/>
              </a:ext>
            </a:extLst>
          </p:cNvPr>
          <p:cNvSpPr>
            <a:spLocks noGrp="1"/>
          </p:cNvSpPr>
          <p:nvPr>
            <p:ph type="body" sz="quarter" idx="10" hasCustomPrompt="1"/>
          </p:nvPr>
        </p:nvSpPr>
        <p:spPr>
          <a:xfrm>
            <a:off x="-1488964" y="956253"/>
            <a:ext cx="6085348" cy="4460875"/>
          </a:xfrm>
        </p:spPr>
        <p:txBody>
          <a:bodyPr>
            <a:noAutofit/>
          </a:bodyPr>
          <a:lstStyle>
            <a:lvl1pPr>
              <a:defRPr sz="41300" b="1" i="0" spc="-300">
                <a:solidFill>
                  <a:schemeClr val="bg1"/>
                </a:solidFill>
                <a:latin typeface="Roboto Black" panose="02000000000000000000" pitchFamily="2" charset="0"/>
                <a:ea typeface="Roboto Black" panose="02000000000000000000" pitchFamily="2" charset="0"/>
              </a:defRPr>
            </a:lvl1pPr>
          </a:lstStyle>
          <a:p>
            <a:pPr lvl="0"/>
            <a:r>
              <a:rPr lang="en-GB" dirty="0"/>
              <a:t>01</a:t>
            </a:r>
            <a:endParaRPr lang="en-US" dirty="0"/>
          </a:p>
        </p:txBody>
      </p:sp>
      <p:sp>
        <p:nvSpPr>
          <p:cNvPr id="6" name="Text Placeholder 5">
            <a:extLst>
              <a:ext uri="{FF2B5EF4-FFF2-40B4-BE49-F238E27FC236}">
                <a16:creationId xmlns:a16="http://schemas.microsoft.com/office/drawing/2014/main" id="{0FACAA3A-6053-3647-A140-80979127F82A}"/>
              </a:ext>
            </a:extLst>
          </p:cNvPr>
          <p:cNvSpPr>
            <a:spLocks noGrp="1"/>
          </p:cNvSpPr>
          <p:nvPr>
            <p:ph type="body" sz="quarter" idx="11" hasCustomPrompt="1"/>
          </p:nvPr>
        </p:nvSpPr>
        <p:spPr>
          <a:xfrm>
            <a:off x="4100513" y="3138127"/>
            <a:ext cx="7578869" cy="581746"/>
          </a:xfrm>
        </p:spPr>
        <p:txBody>
          <a:bodyPr anchor="ctr">
            <a:noAutofit/>
          </a:bodyPr>
          <a:lstStyle>
            <a:lvl1pPr>
              <a:defRPr sz="4000" b="1" i="0">
                <a:solidFill>
                  <a:schemeClr val="bg1"/>
                </a:solidFill>
                <a:latin typeface="+mj-lt"/>
              </a:defRPr>
            </a:lvl1pPr>
            <a:lvl5pPr>
              <a:defRPr sz="4000" b="1" i="0">
                <a:latin typeface="Gilroy ExtraBold" pitchFamily="2" charset="77"/>
              </a:defRPr>
            </a:lvl5pPr>
          </a:lstStyle>
          <a:p>
            <a:pPr lvl="0"/>
            <a:r>
              <a:rPr lang="en-GB" dirty="0"/>
              <a:t>CLICK TO EDIT MASTER TEXT</a:t>
            </a:r>
          </a:p>
        </p:txBody>
      </p:sp>
      <p:sp>
        <p:nvSpPr>
          <p:cNvPr id="8" name="Text Placeholder 7">
            <a:extLst>
              <a:ext uri="{FF2B5EF4-FFF2-40B4-BE49-F238E27FC236}">
                <a16:creationId xmlns:a16="http://schemas.microsoft.com/office/drawing/2014/main" id="{3C2FD48C-9187-4E4C-87D2-380E036F9414}"/>
              </a:ext>
            </a:extLst>
          </p:cNvPr>
          <p:cNvSpPr>
            <a:spLocks noGrp="1"/>
          </p:cNvSpPr>
          <p:nvPr>
            <p:ph type="body" sz="quarter" idx="12"/>
          </p:nvPr>
        </p:nvSpPr>
        <p:spPr>
          <a:xfrm>
            <a:off x="4100513" y="3865636"/>
            <a:ext cx="7578869" cy="360073"/>
          </a:xfrm>
        </p:spPr>
        <p:txBody>
          <a:bodyPr anchor="ctr">
            <a:normAutofit/>
          </a:bodyPr>
          <a:lstStyle>
            <a:lvl1pPr algn="l">
              <a:defRPr sz="2000" b="0" i="0">
                <a:solidFill>
                  <a:schemeClr val="bg1"/>
                </a:solidFill>
                <a:latin typeface="+mn-lt"/>
              </a:defRPr>
            </a:lvl1pPr>
            <a:lvl2pPr marL="233362"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spTree>
    <p:extLst>
      <p:ext uri="{BB962C8B-B14F-4D97-AF65-F5344CB8AC3E}">
        <p14:creationId xmlns:p14="http://schemas.microsoft.com/office/powerpoint/2010/main" val="1270324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FA60A1AE-E60F-ED42-839F-5E8E0113C99A}"/>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338" t="30778" r="10903" b="28976"/>
          <a:stretch/>
        </p:blipFill>
        <p:spPr>
          <a:xfrm>
            <a:off x="10093170" y="208246"/>
            <a:ext cx="544176" cy="209551"/>
          </a:xfrm>
          <a:prstGeom prst="rect">
            <a:avLst/>
          </a:prstGeom>
        </p:spPr>
      </p:pic>
      <p:cxnSp>
        <p:nvCxnSpPr>
          <p:cNvPr id="4" name="Straight Connector 3">
            <a:extLst>
              <a:ext uri="{FF2B5EF4-FFF2-40B4-BE49-F238E27FC236}">
                <a16:creationId xmlns:a16="http://schemas.microsoft.com/office/drawing/2014/main" id="{ADA0CD8D-0500-CD44-8F8E-2CBFD168BE3B}"/>
              </a:ext>
            </a:extLst>
          </p:cNvPr>
          <p:cNvCxnSpPr>
            <a:cxnSpLocks/>
          </p:cNvCxnSpPr>
          <p:nvPr userDrawn="1"/>
        </p:nvCxnSpPr>
        <p:spPr>
          <a:xfrm>
            <a:off x="10093170" y="441098"/>
            <a:ext cx="208672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 Placeholder 4">
            <a:extLst>
              <a:ext uri="{FF2B5EF4-FFF2-40B4-BE49-F238E27FC236}">
                <a16:creationId xmlns:a16="http://schemas.microsoft.com/office/drawing/2014/main" id="{B80302BC-B0F7-FA41-ADD8-B3979A6E3111}"/>
              </a:ext>
            </a:extLst>
          </p:cNvPr>
          <p:cNvSpPr>
            <a:spLocks noGrp="1"/>
          </p:cNvSpPr>
          <p:nvPr>
            <p:ph type="body" sz="quarter" idx="10" hasCustomPrompt="1"/>
          </p:nvPr>
        </p:nvSpPr>
        <p:spPr>
          <a:xfrm>
            <a:off x="10093170" y="477100"/>
            <a:ext cx="1925837" cy="176877"/>
          </a:xfrm>
        </p:spPr>
        <p:txBody>
          <a:bodyPr anchor="ctr">
            <a:normAutofit/>
          </a:bodyPr>
          <a:lstStyle>
            <a:lvl1pPr algn="l">
              <a:defRPr sz="1000" b="0" i="0">
                <a:solidFill>
                  <a:schemeClr val="accent1"/>
                </a:solidFill>
                <a:latin typeface="+mn-lt"/>
              </a:defRPr>
            </a:lvl1pPr>
          </a:lstStyle>
          <a:p>
            <a:pPr lvl="0"/>
            <a:r>
              <a:rPr lang="en-GB" dirty="0"/>
              <a:t>NAME OF DECK HERE</a:t>
            </a:r>
            <a:endParaRPr lang="en-US" dirty="0"/>
          </a:p>
        </p:txBody>
      </p:sp>
      <p:sp>
        <p:nvSpPr>
          <p:cNvPr id="7" name="Text Placeholder 15">
            <a:extLst>
              <a:ext uri="{FF2B5EF4-FFF2-40B4-BE49-F238E27FC236}">
                <a16:creationId xmlns:a16="http://schemas.microsoft.com/office/drawing/2014/main" id="{73903A0F-FAE9-5D4C-8584-8A5C075F5732}"/>
              </a:ext>
            </a:extLst>
          </p:cNvPr>
          <p:cNvSpPr>
            <a:spLocks noGrp="1"/>
          </p:cNvSpPr>
          <p:nvPr>
            <p:ph type="body" sz="quarter" idx="16" hasCustomPrompt="1"/>
          </p:nvPr>
        </p:nvSpPr>
        <p:spPr>
          <a:xfrm>
            <a:off x="3241964" y="1799434"/>
            <a:ext cx="2514599" cy="278748"/>
          </a:xfrm>
        </p:spPr>
        <p:txBody>
          <a:bodyPr lIns="182880" rIns="182880" anchor="ctr">
            <a:normAutofit/>
          </a:bodyPr>
          <a:lstStyle>
            <a:lvl1pPr marL="0" indent="0" algn="l">
              <a:buNone/>
              <a:defRPr sz="2000" b="1" i="0">
                <a:solidFill>
                  <a:schemeClr val="accent1"/>
                </a:solidFill>
                <a:latin typeface="+mj-lt"/>
              </a:defRPr>
            </a:lvl1pPr>
          </a:lstStyle>
          <a:p>
            <a:pPr lvl="0"/>
            <a:r>
              <a:rPr lang="en-US" dirty="0"/>
              <a:t>Title here</a:t>
            </a:r>
          </a:p>
        </p:txBody>
      </p:sp>
      <p:sp>
        <p:nvSpPr>
          <p:cNvPr id="8" name="Text Placeholder 19">
            <a:extLst>
              <a:ext uri="{FF2B5EF4-FFF2-40B4-BE49-F238E27FC236}">
                <a16:creationId xmlns:a16="http://schemas.microsoft.com/office/drawing/2014/main" id="{6461707D-FF52-BA45-98A7-EE46F6E1116B}"/>
              </a:ext>
            </a:extLst>
          </p:cNvPr>
          <p:cNvSpPr>
            <a:spLocks noGrp="1"/>
          </p:cNvSpPr>
          <p:nvPr>
            <p:ph type="body" sz="quarter" idx="18" hasCustomPrompt="1"/>
          </p:nvPr>
        </p:nvSpPr>
        <p:spPr>
          <a:xfrm>
            <a:off x="983674" y="1651705"/>
            <a:ext cx="2070336" cy="877351"/>
          </a:xfrm>
        </p:spPr>
        <p:txBody>
          <a:bodyPr lIns="182880" rIns="182880" anchor="ctr">
            <a:noAutofit/>
          </a:bodyPr>
          <a:lstStyle>
            <a:lvl1pPr marL="0" indent="0" algn="l" defTabSz="914400" rtl="0" eaLnBrk="1" latinLnBrk="0" hangingPunct="1">
              <a:lnSpc>
                <a:spcPct val="90000"/>
              </a:lnSpc>
              <a:spcBef>
                <a:spcPct val="0"/>
              </a:spcBef>
              <a:buNone/>
              <a:defRPr lang="en-US" sz="8800" b="1" i="0" kern="1200" dirty="0" smtClean="0">
                <a:solidFill>
                  <a:schemeClr val="accent2"/>
                </a:solidFill>
                <a:latin typeface="Roboto Black" panose="02000000000000000000" pitchFamily="2" charset="0"/>
                <a:ea typeface="Roboto Black" panose="02000000000000000000" pitchFamily="2" charset="0"/>
                <a:cs typeface="Roboto Black" panose="02000000000000000000" pitchFamily="2" charset="0"/>
              </a:defRPr>
            </a:lvl1pPr>
            <a:lvl2pPr marL="233362" indent="0">
              <a:buNone/>
              <a:defRPr/>
            </a:lvl2pPr>
          </a:lstStyle>
          <a:p>
            <a:pPr lvl="0"/>
            <a:r>
              <a:rPr lang="en-GB" dirty="0"/>
              <a:t>01.</a:t>
            </a:r>
          </a:p>
        </p:txBody>
      </p:sp>
      <p:sp>
        <p:nvSpPr>
          <p:cNvPr id="9" name="Text Placeholder 15">
            <a:extLst>
              <a:ext uri="{FF2B5EF4-FFF2-40B4-BE49-F238E27FC236}">
                <a16:creationId xmlns:a16="http://schemas.microsoft.com/office/drawing/2014/main" id="{4AE5CB97-46F8-324F-B4B6-B023F474D507}"/>
              </a:ext>
            </a:extLst>
          </p:cNvPr>
          <p:cNvSpPr>
            <a:spLocks noGrp="1"/>
          </p:cNvSpPr>
          <p:nvPr>
            <p:ph type="body" sz="quarter" idx="19" hasCustomPrompt="1"/>
          </p:nvPr>
        </p:nvSpPr>
        <p:spPr>
          <a:xfrm>
            <a:off x="3241964" y="2090380"/>
            <a:ext cx="2514599" cy="278748"/>
          </a:xfrm>
        </p:spPr>
        <p:txBody>
          <a:bodyPr lIns="182880" rIns="182880" anchor="ctr">
            <a:normAutofit/>
          </a:bodyPr>
          <a:lstStyle>
            <a:lvl1pPr marL="0" indent="0" algn="l">
              <a:buNone/>
              <a:defRPr sz="1600" b="0" i="0">
                <a:solidFill>
                  <a:schemeClr val="accent3"/>
                </a:solidFill>
                <a:latin typeface="+mn-lt"/>
              </a:defRPr>
            </a:lvl1pPr>
          </a:lstStyle>
          <a:p>
            <a:pPr lvl="0"/>
            <a:r>
              <a:rPr lang="en-US" dirty="0"/>
              <a:t>Title here</a:t>
            </a:r>
          </a:p>
        </p:txBody>
      </p:sp>
      <p:sp>
        <p:nvSpPr>
          <p:cNvPr id="11" name="Text Placeholder 15">
            <a:extLst>
              <a:ext uri="{FF2B5EF4-FFF2-40B4-BE49-F238E27FC236}">
                <a16:creationId xmlns:a16="http://schemas.microsoft.com/office/drawing/2014/main" id="{F0A46701-6862-5643-AD29-6940F63C04F2}"/>
              </a:ext>
            </a:extLst>
          </p:cNvPr>
          <p:cNvSpPr>
            <a:spLocks noGrp="1"/>
          </p:cNvSpPr>
          <p:nvPr>
            <p:ph type="body" sz="quarter" idx="20" hasCustomPrompt="1"/>
          </p:nvPr>
        </p:nvSpPr>
        <p:spPr>
          <a:xfrm>
            <a:off x="3241964" y="2880088"/>
            <a:ext cx="2514599" cy="278748"/>
          </a:xfrm>
        </p:spPr>
        <p:txBody>
          <a:bodyPr lIns="182880" rIns="182880" anchor="ctr">
            <a:normAutofit/>
          </a:bodyPr>
          <a:lstStyle>
            <a:lvl1pPr marL="0" indent="0" algn="l">
              <a:buNone/>
              <a:defRPr sz="2000" b="1" i="0">
                <a:solidFill>
                  <a:schemeClr val="accent1"/>
                </a:solidFill>
                <a:latin typeface="+mj-lt"/>
              </a:defRPr>
            </a:lvl1pPr>
          </a:lstStyle>
          <a:p>
            <a:pPr lvl="0"/>
            <a:r>
              <a:rPr lang="en-US" dirty="0"/>
              <a:t>Title here</a:t>
            </a:r>
          </a:p>
        </p:txBody>
      </p:sp>
      <p:sp>
        <p:nvSpPr>
          <p:cNvPr id="12" name="Text Placeholder 19">
            <a:extLst>
              <a:ext uri="{FF2B5EF4-FFF2-40B4-BE49-F238E27FC236}">
                <a16:creationId xmlns:a16="http://schemas.microsoft.com/office/drawing/2014/main" id="{A35A2CE8-04B8-734D-9F5B-A346CD227E23}"/>
              </a:ext>
            </a:extLst>
          </p:cNvPr>
          <p:cNvSpPr>
            <a:spLocks noGrp="1"/>
          </p:cNvSpPr>
          <p:nvPr>
            <p:ph type="body" sz="quarter" idx="21" hasCustomPrompt="1"/>
          </p:nvPr>
        </p:nvSpPr>
        <p:spPr>
          <a:xfrm>
            <a:off x="983673" y="2732359"/>
            <a:ext cx="2084741" cy="877351"/>
          </a:xfrm>
        </p:spPr>
        <p:txBody>
          <a:bodyPr lIns="182880" rIns="182880" anchor="ctr">
            <a:noAutofit/>
          </a:bodyPr>
          <a:lstStyle>
            <a:lvl1pPr marL="0" indent="0" algn="l" defTabSz="914400" rtl="0" eaLnBrk="1" latinLnBrk="0" hangingPunct="1">
              <a:lnSpc>
                <a:spcPct val="90000"/>
              </a:lnSpc>
              <a:spcBef>
                <a:spcPct val="0"/>
              </a:spcBef>
              <a:buNone/>
              <a:defRPr lang="en-US" sz="8800" b="1" i="0" kern="1200" dirty="0" smtClean="0">
                <a:solidFill>
                  <a:schemeClr val="accent2"/>
                </a:solidFill>
                <a:latin typeface="Roboto Black" panose="02000000000000000000" pitchFamily="2" charset="0"/>
                <a:ea typeface="Roboto Black" panose="02000000000000000000" pitchFamily="2" charset="0"/>
                <a:cs typeface="Roboto Black" panose="02000000000000000000" pitchFamily="2" charset="0"/>
              </a:defRPr>
            </a:lvl1pPr>
            <a:lvl2pPr marL="233362" indent="0">
              <a:buNone/>
              <a:defRPr/>
            </a:lvl2pPr>
          </a:lstStyle>
          <a:p>
            <a:pPr lvl="0"/>
            <a:r>
              <a:rPr lang="en-GB" dirty="0"/>
              <a:t>01.</a:t>
            </a:r>
          </a:p>
        </p:txBody>
      </p:sp>
      <p:sp>
        <p:nvSpPr>
          <p:cNvPr id="13" name="Text Placeholder 15">
            <a:extLst>
              <a:ext uri="{FF2B5EF4-FFF2-40B4-BE49-F238E27FC236}">
                <a16:creationId xmlns:a16="http://schemas.microsoft.com/office/drawing/2014/main" id="{B5026FF1-C8A6-C24B-913E-1BDB8DFF7DE4}"/>
              </a:ext>
            </a:extLst>
          </p:cNvPr>
          <p:cNvSpPr>
            <a:spLocks noGrp="1"/>
          </p:cNvSpPr>
          <p:nvPr>
            <p:ph type="body" sz="quarter" idx="22" hasCustomPrompt="1"/>
          </p:nvPr>
        </p:nvSpPr>
        <p:spPr>
          <a:xfrm>
            <a:off x="3241964" y="3171034"/>
            <a:ext cx="2514599" cy="278748"/>
          </a:xfrm>
        </p:spPr>
        <p:txBody>
          <a:bodyPr lIns="182880" rIns="182880" anchor="ctr">
            <a:normAutofit/>
          </a:bodyPr>
          <a:lstStyle>
            <a:lvl1pPr marL="0" indent="0" algn="l">
              <a:buNone/>
              <a:defRPr sz="1600" b="0" i="0">
                <a:solidFill>
                  <a:schemeClr val="accent3"/>
                </a:solidFill>
                <a:latin typeface="+mn-lt"/>
              </a:defRPr>
            </a:lvl1pPr>
          </a:lstStyle>
          <a:p>
            <a:pPr lvl="0"/>
            <a:r>
              <a:rPr lang="en-US" dirty="0"/>
              <a:t>Title here</a:t>
            </a:r>
          </a:p>
        </p:txBody>
      </p:sp>
      <p:sp>
        <p:nvSpPr>
          <p:cNvPr id="15" name="Text Placeholder 15">
            <a:extLst>
              <a:ext uri="{FF2B5EF4-FFF2-40B4-BE49-F238E27FC236}">
                <a16:creationId xmlns:a16="http://schemas.microsoft.com/office/drawing/2014/main" id="{A5C46C13-620D-7048-A3CC-BB867D6BD336}"/>
              </a:ext>
            </a:extLst>
          </p:cNvPr>
          <p:cNvSpPr>
            <a:spLocks noGrp="1"/>
          </p:cNvSpPr>
          <p:nvPr>
            <p:ph type="body" sz="quarter" idx="23" hasCustomPrompt="1"/>
          </p:nvPr>
        </p:nvSpPr>
        <p:spPr>
          <a:xfrm>
            <a:off x="3241964" y="3946888"/>
            <a:ext cx="2514599" cy="278748"/>
          </a:xfrm>
        </p:spPr>
        <p:txBody>
          <a:bodyPr lIns="182880" rIns="182880" anchor="ctr">
            <a:normAutofit/>
          </a:bodyPr>
          <a:lstStyle>
            <a:lvl1pPr marL="0" indent="0" algn="l">
              <a:buNone/>
              <a:defRPr sz="2000" b="1" i="0">
                <a:solidFill>
                  <a:schemeClr val="accent1"/>
                </a:solidFill>
                <a:latin typeface="+mj-lt"/>
              </a:defRPr>
            </a:lvl1pPr>
          </a:lstStyle>
          <a:p>
            <a:pPr lvl="0"/>
            <a:r>
              <a:rPr lang="en-US" dirty="0"/>
              <a:t>Title here</a:t>
            </a:r>
          </a:p>
        </p:txBody>
      </p:sp>
      <p:sp>
        <p:nvSpPr>
          <p:cNvPr id="16" name="Text Placeholder 19">
            <a:extLst>
              <a:ext uri="{FF2B5EF4-FFF2-40B4-BE49-F238E27FC236}">
                <a16:creationId xmlns:a16="http://schemas.microsoft.com/office/drawing/2014/main" id="{20AFAFDC-CC41-7145-82BD-74FA1CFEAE83}"/>
              </a:ext>
            </a:extLst>
          </p:cNvPr>
          <p:cNvSpPr>
            <a:spLocks noGrp="1"/>
          </p:cNvSpPr>
          <p:nvPr>
            <p:ph type="body" sz="quarter" idx="24" hasCustomPrompt="1"/>
          </p:nvPr>
        </p:nvSpPr>
        <p:spPr>
          <a:xfrm>
            <a:off x="983673" y="3799159"/>
            <a:ext cx="2084741" cy="877351"/>
          </a:xfrm>
        </p:spPr>
        <p:txBody>
          <a:bodyPr lIns="182880" rIns="182880" anchor="ctr">
            <a:noAutofit/>
          </a:bodyPr>
          <a:lstStyle>
            <a:lvl1pPr marL="0" indent="0" algn="l" defTabSz="914400" rtl="0" eaLnBrk="1" latinLnBrk="0" hangingPunct="1">
              <a:lnSpc>
                <a:spcPct val="90000"/>
              </a:lnSpc>
              <a:spcBef>
                <a:spcPct val="0"/>
              </a:spcBef>
              <a:buNone/>
              <a:defRPr lang="en-US" sz="8800" b="1" i="0" kern="1200" dirty="0" smtClean="0">
                <a:solidFill>
                  <a:schemeClr val="accent2"/>
                </a:solidFill>
                <a:latin typeface="Roboto Black" panose="02000000000000000000" pitchFamily="2" charset="0"/>
                <a:ea typeface="Roboto Black" panose="02000000000000000000" pitchFamily="2" charset="0"/>
                <a:cs typeface="Roboto Black" panose="02000000000000000000" pitchFamily="2" charset="0"/>
              </a:defRPr>
            </a:lvl1pPr>
            <a:lvl2pPr marL="233362" indent="0">
              <a:buNone/>
              <a:defRPr/>
            </a:lvl2pPr>
          </a:lstStyle>
          <a:p>
            <a:pPr lvl="0"/>
            <a:r>
              <a:rPr lang="en-GB" dirty="0"/>
              <a:t>01.</a:t>
            </a:r>
          </a:p>
        </p:txBody>
      </p:sp>
      <p:sp>
        <p:nvSpPr>
          <p:cNvPr id="17" name="Text Placeholder 15">
            <a:extLst>
              <a:ext uri="{FF2B5EF4-FFF2-40B4-BE49-F238E27FC236}">
                <a16:creationId xmlns:a16="http://schemas.microsoft.com/office/drawing/2014/main" id="{B47CB709-2EE0-5944-B440-1E6C02CB4AD3}"/>
              </a:ext>
            </a:extLst>
          </p:cNvPr>
          <p:cNvSpPr>
            <a:spLocks noGrp="1"/>
          </p:cNvSpPr>
          <p:nvPr>
            <p:ph type="body" sz="quarter" idx="25" hasCustomPrompt="1"/>
          </p:nvPr>
        </p:nvSpPr>
        <p:spPr>
          <a:xfrm>
            <a:off x="3241964" y="4237834"/>
            <a:ext cx="2514599" cy="278748"/>
          </a:xfrm>
        </p:spPr>
        <p:txBody>
          <a:bodyPr lIns="182880" rIns="182880" anchor="ctr">
            <a:normAutofit/>
          </a:bodyPr>
          <a:lstStyle>
            <a:lvl1pPr marL="0" indent="0" algn="l">
              <a:buNone/>
              <a:defRPr sz="1600" b="0" i="0">
                <a:solidFill>
                  <a:schemeClr val="accent3"/>
                </a:solidFill>
                <a:latin typeface="+mn-lt"/>
              </a:defRPr>
            </a:lvl1pPr>
          </a:lstStyle>
          <a:p>
            <a:pPr lvl="0"/>
            <a:r>
              <a:rPr lang="en-US" dirty="0"/>
              <a:t>Title here</a:t>
            </a:r>
          </a:p>
        </p:txBody>
      </p:sp>
      <p:sp>
        <p:nvSpPr>
          <p:cNvPr id="19" name="Text Placeholder 15">
            <a:extLst>
              <a:ext uri="{FF2B5EF4-FFF2-40B4-BE49-F238E27FC236}">
                <a16:creationId xmlns:a16="http://schemas.microsoft.com/office/drawing/2014/main" id="{0CFA8C83-0512-D345-B4B9-1732D9B3840F}"/>
              </a:ext>
            </a:extLst>
          </p:cNvPr>
          <p:cNvSpPr>
            <a:spLocks noGrp="1"/>
          </p:cNvSpPr>
          <p:nvPr>
            <p:ph type="body" sz="quarter" idx="26" hasCustomPrompt="1"/>
          </p:nvPr>
        </p:nvSpPr>
        <p:spPr>
          <a:xfrm>
            <a:off x="3241964" y="5027542"/>
            <a:ext cx="2514599" cy="278748"/>
          </a:xfrm>
        </p:spPr>
        <p:txBody>
          <a:bodyPr lIns="182880" rIns="182880" anchor="ctr">
            <a:normAutofit/>
          </a:bodyPr>
          <a:lstStyle>
            <a:lvl1pPr marL="0" indent="0" algn="l">
              <a:buNone/>
              <a:defRPr sz="2000" b="1" i="0">
                <a:solidFill>
                  <a:schemeClr val="accent1"/>
                </a:solidFill>
                <a:latin typeface="+mj-lt"/>
              </a:defRPr>
            </a:lvl1pPr>
          </a:lstStyle>
          <a:p>
            <a:pPr lvl="0"/>
            <a:r>
              <a:rPr lang="en-US" dirty="0"/>
              <a:t>Title here</a:t>
            </a:r>
          </a:p>
        </p:txBody>
      </p:sp>
      <p:sp>
        <p:nvSpPr>
          <p:cNvPr id="20" name="Text Placeholder 19">
            <a:extLst>
              <a:ext uri="{FF2B5EF4-FFF2-40B4-BE49-F238E27FC236}">
                <a16:creationId xmlns:a16="http://schemas.microsoft.com/office/drawing/2014/main" id="{67A4DC3B-2E55-A442-A04C-6862CDB1A16D}"/>
              </a:ext>
            </a:extLst>
          </p:cNvPr>
          <p:cNvSpPr>
            <a:spLocks noGrp="1"/>
          </p:cNvSpPr>
          <p:nvPr>
            <p:ph type="body" sz="quarter" idx="27" hasCustomPrompt="1"/>
          </p:nvPr>
        </p:nvSpPr>
        <p:spPr>
          <a:xfrm>
            <a:off x="983673" y="4879813"/>
            <a:ext cx="2084741" cy="877351"/>
          </a:xfrm>
        </p:spPr>
        <p:txBody>
          <a:bodyPr lIns="182880" rIns="182880" anchor="ctr">
            <a:noAutofit/>
          </a:bodyPr>
          <a:lstStyle>
            <a:lvl1pPr marL="0" indent="0" algn="l" defTabSz="914400" rtl="0" eaLnBrk="1" latinLnBrk="0" hangingPunct="1">
              <a:lnSpc>
                <a:spcPct val="90000"/>
              </a:lnSpc>
              <a:spcBef>
                <a:spcPct val="0"/>
              </a:spcBef>
              <a:buNone/>
              <a:defRPr lang="en-US" sz="8800" b="1" i="0" kern="1200" dirty="0" smtClean="0">
                <a:solidFill>
                  <a:schemeClr val="accent2"/>
                </a:solidFill>
                <a:latin typeface="Roboto Black" panose="02000000000000000000" pitchFamily="2" charset="0"/>
                <a:ea typeface="Roboto Black" panose="02000000000000000000" pitchFamily="2" charset="0"/>
                <a:cs typeface="Roboto Black" panose="02000000000000000000" pitchFamily="2" charset="0"/>
              </a:defRPr>
            </a:lvl1pPr>
            <a:lvl2pPr marL="233362" indent="0">
              <a:buNone/>
              <a:defRPr/>
            </a:lvl2pPr>
          </a:lstStyle>
          <a:p>
            <a:pPr lvl="0"/>
            <a:r>
              <a:rPr lang="en-GB" dirty="0"/>
              <a:t>01.</a:t>
            </a:r>
          </a:p>
        </p:txBody>
      </p:sp>
      <p:sp>
        <p:nvSpPr>
          <p:cNvPr id="21" name="Text Placeholder 15">
            <a:extLst>
              <a:ext uri="{FF2B5EF4-FFF2-40B4-BE49-F238E27FC236}">
                <a16:creationId xmlns:a16="http://schemas.microsoft.com/office/drawing/2014/main" id="{D7B65A43-39B1-734E-A5F8-95D995583A09}"/>
              </a:ext>
            </a:extLst>
          </p:cNvPr>
          <p:cNvSpPr>
            <a:spLocks noGrp="1"/>
          </p:cNvSpPr>
          <p:nvPr>
            <p:ph type="body" sz="quarter" idx="28" hasCustomPrompt="1"/>
          </p:nvPr>
        </p:nvSpPr>
        <p:spPr>
          <a:xfrm>
            <a:off x="3241964" y="5318488"/>
            <a:ext cx="2514599" cy="278748"/>
          </a:xfrm>
        </p:spPr>
        <p:txBody>
          <a:bodyPr lIns="182880" rIns="182880" anchor="ctr">
            <a:normAutofit/>
          </a:bodyPr>
          <a:lstStyle>
            <a:lvl1pPr marL="0" indent="0" algn="l">
              <a:buNone/>
              <a:defRPr sz="1600" b="0" i="0">
                <a:solidFill>
                  <a:schemeClr val="accent3"/>
                </a:solidFill>
                <a:latin typeface="+mn-lt"/>
              </a:defRPr>
            </a:lvl1pPr>
          </a:lstStyle>
          <a:p>
            <a:pPr lvl="0"/>
            <a:r>
              <a:rPr lang="en-US" dirty="0"/>
              <a:t>Title here</a:t>
            </a:r>
          </a:p>
        </p:txBody>
      </p:sp>
      <p:sp>
        <p:nvSpPr>
          <p:cNvPr id="23" name="Text Placeholder 15">
            <a:extLst>
              <a:ext uri="{FF2B5EF4-FFF2-40B4-BE49-F238E27FC236}">
                <a16:creationId xmlns:a16="http://schemas.microsoft.com/office/drawing/2014/main" id="{A11FB9AE-5419-DD44-B18A-64A84F256838}"/>
              </a:ext>
            </a:extLst>
          </p:cNvPr>
          <p:cNvSpPr>
            <a:spLocks noGrp="1"/>
          </p:cNvSpPr>
          <p:nvPr>
            <p:ph type="body" sz="quarter" idx="29" hasCustomPrompt="1"/>
          </p:nvPr>
        </p:nvSpPr>
        <p:spPr>
          <a:xfrm>
            <a:off x="8451273" y="1799434"/>
            <a:ext cx="2514599" cy="278748"/>
          </a:xfrm>
        </p:spPr>
        <p:txBody>
          <a:bodyPr lIns="182880" rIns="182880" anchor="ctr">
            <a:normAutofit/>
          </a:bodyPr>
          <a:lstStyle>
            <a:lvl1pPr marL="0" indent="0" algn="l">
              <a:buNone/>
              <a:defRPr sz="2000" b="1" i="0">
                <a:solidFill>
                  <a:schemeClr val="accent1"/>
                </a:solidFill>
                <a:latin typeface="+mj-lt"/>
              </a:defRPr>
            </a:lvl1pPr>
          </a:lstStyle>
          <a:p>
            <a:pPr lvl="0"/>
            <a:r>
              <a:rPr lang="en-US" dirty="0"/>
              <a:t>Title here</a:t>
            </a:r>
          </a:p>
        </p:txBody>
      </p:sp>
      <p:sp>
        <p:nvSpPr>
          <p:cNvPr id="24" name="Text Placeholder 19">
            <a:extLst>
              <a:ext uri="{FF2B5EF4-FFF2-40B4-BE49-F238E27FC236}">
                <a16:creationId xmlns:a16="http://schemas.microsoft.com/office/drawing/2014/main" id="{607A5DDA-519B-4D41-BBC3-9DB04085D7C6}"/>
              </a:ext>
            </a:extLst>
          </p:cNvPr>
          <p:cNvSpPr>
            <a:spLocks noGrp="1"/>
          </p:cNvSpPr>
          <p:nvPr>
            <p:ph type="body" sz="quarter" idx="30" hasCustomPrompt="1"/>
          </p:nvPr>
        </p:nvSpPr>
        <p:spPr>
          <a:xfrm>
            <a:off x="6192982" y="1651705"/>
            <a:ext cx="2084741" cy="877351"/>
          </a:xfrm>
        </p:spPr>
        <p:txBody>
          <a:bodyPr lIns="182880" rIns="182880" anchor="ctr">
            <a:noAutofit/>
          </a:bodyPr>
          <a:lstStyle>
            <a:lvl1pPr marL="0" indent="0" algn="l" defTabSz="914400" rtl="0" eaLnBrk="1" latinLnBrk="0" hangingPunct="1">
              <a:lnSpc>
                <a:spcPct val="90000"/>
              </a:lnSpc>
              <a:spcBef>
                <a:spcPct val="0"/>
              </a:spcBef>
              <a:buNone/>
              <a:defRPr lang="en-US" sz="8800" b="1" i="0" kern="1200" dirty="0" smtClean="0">
                <a:solidFill>
                  <a:schemeClr val="accent2"/>
                </a:solidFill>
                <a:latin typeface="Roboto Black" panose="02000000000000000000" pitchFamily="2" charset="0"/>
                <a:ea typeface="Roboto Black" panose="02000000000000000000" pitchFamily="2" charset="0"/>
                <a:cs typeface="Roboto Black" panose="02000000000000000000" pitchFamily="2" charset="0"/>
              </a:defRPr>
            </a:lvl1pPr>
            <a:lvl2pPr marL="233362" indent="0">
              <a:buNone/>
              <a:defRPr/>
            </a:lvl2pPr>
          </a:lstStyle>
          <a:p>
            <a:pPr lvl="0"/>
            <a:r>
              <a:rPr lang="en-GB" dirty="0"/>
              <a:t>01.</a:t>
            </a:r>
          </a:p>
        </p:txBody>
      </p:sp>
      <p:sp>
        <p:nvSpPr>
          <p:cNvPr id="25" name="Text Placeholder 15">
            <a:extLst>
              <a:ext uri="{FF2B5EF4-FFF2-40B4-BE49-F238E27FC236}">
                <a16:creationId xmlns:a16="http://schemas.microsoft.com/office/drawing/2014/main" id="{F29B5F85-5CA2-4749-9D98-617B7166301C}"/>
              </a:ext>
            </a:extLst>
          </p:cNvPr>
          <p:cNvSpPr>
            <a:spLocks noGrp="1"/>
          </p:cNvSpPr>
          <p:nvPr>
            <p:ph type="body" sz="quarter" idx="31" hasCustomPrompt="1"/>
          </p:nvPr>
        </p:nvSpPr>
        <p:spPr>
          <a:xfrm>
            <a:off x="8451273" y="2090380"/>
            <a:ext cx="2514599" cy="278748"/>
          </a:xfrm>
        </p:spPr>
        <p:txBody>
          <a:bodyPr lIns="182880" rIns="182880" anchor="ctr">
            <a:normAutofit/>
          </a:bodyPr>
          <a:lstStyle>
            <a:lvl1pPr marL="0" indent="0" algn="l">
              <a:buNone/>
              <a:defRPr sz="1600" b="0" i="0">
                <a:solidFill>
                  <a:schemeClr val="accent3"/>
                </a:solidFill>
                <a:latin typeface="+mn-lt"/>
              </a:defRPr>
            </a:lvl1pPr>
          </a:lstStyle>
          <a:p>
            <a:pPr lvl="0"/>
            <a:r>
              <a:rPr lang="en-US" dirty="0"/>
              <a:t>Title here</a:t>
            </a:r>
          </a:p>
        </p:txBody>
      </p:sp>
      <p:sp>
        <p:nvSpPr>
          <p:cNvPr id="27" name="Text Placeholder 15">
            <a:extLst>
              <a:ext uri="{FF2B5EF4-FFF2-40B4-BE49-F238E27FC236}">
                <a16:creationId xmlns:a16="http://schemas.microsoft.com/office/drawing/2014/main" id="{972B35CF-642F-7449-9B07-462079AF1CE5}"/>
              </a:ext>
            </a:extLst>
          </p:cNvPr>
          <p:cNvSpPr>
            <a:spLocks noGrp="1"/>
          </p:cNvSpPr>
          <p:nvPr>
            <p:ph type="body" sz="quarter" idx="32" hasCustomPrompt="1"/>
          </p:nvPr>
        </p:nvSpPr>
        <p:spPr>
          <a:xfrm>
            <a:off x="8451273" y="2880088"/>
            <a:ext cx="2514599" cy="278748"/>
          </a:xfrm>
        </p:spPr>
        <p:txBody>
          <a:bodyPr lIns="182880" rIns="182880" anchor="ctr">
            <a:normAutofit/>
          </a:bodyPr>
          <a:lstStyle>
            <a:lvl1pPr marL="0" indent="0" algn="l">
              <a:buNone/>
              <a:defRPr sz="2000" b="1" i="0">
                <a:solidFill>
                  <a:schemeClr val="accent1"/>
                </a:solidFill>
                <a:latin typeface="+mj-lt"/>
              </a:defRPr>
            </a:lvl1pPr>
          </a:lstStyle>
          <a:p>
            <a:pPr lvl="0"/>
            <a:r>
              <a:rPr lang="en-US" dirty="0"/>
              <a:t>Title here</a:t>
            </a:r>
          </a:p>
        </p:txBody>
      </p:sp>
      <p:sp>
        <p:nvSpPr>
          <p:cNvPr id="28" name="Text Placeholder 19">
            <a:extLst>
              <a:ext uri="{FF2B5EF4-FFF2-40B4-BE49-F238E27FC236}">
                <a16:creationId xmlns:a16="http://schemas.microsoft.com/office/drawing/2014/main" id="{A979F8EE-BAF4-A047-91BA-F175C730A574}"/>
              </a:ext>
            </a:extLst>
          </p:cNvPr>
          <p:cNvSpPr>
            <a:spLocks noGrp="1"/>
          </p:cNvSpPr>
          <p:nvPr>
            <p:ph type="body" sz="quarter" idx="33" hasCustomPrompt="1"/>
          </p:nvPr>
        </p:nvSpPr>
        <p:spPr>
          <a:xfrm>
            <a:off x="6192982" y="2732359"/>
            <a:ext cx="2084741" cy="877351"/>
          </a:xfrm>
        </p:spPr>
        <p:txBody>
          <a:bodyPr lIns="182880" rIns="182880" anchor="ctr">
            <a:noAutofit/>
          </a:bodyPr>
          <a:lstStyle>
            <a:lvl1pPr marL="0" indent="0" algn="l" defTabSz="914400" rtl="0" eaLnBrk="1" latinLnBrk="0" hangingPunct="1">
              <a:lnSpc>
                <a:spcPct val="90000"/>
              </a:lnSpc>
              <a:spcBef>
                <a:spcPct val="0"/>
              </a:spcBef>
              <a:buNone/>
              <a:defRPr lang="en-US" sz="8800" b="1" i="0" kern="1200" dirty="0" smtClean="0">
                <a:solidFill>
                  <a:schemeClr val="accent2"/>
                </a:solidFill>
                <a:latin typeface="Roboto Black" panose="02000000000000000000" pitchFamily="2" charset="0"/>
                <a:ea typeface="Roboto Black" panose="02000000000000000000" pitchFamily="2" charset="0"/>
                <a:cs typeface="Roboto Black" panose="02000000000000000000" pitchFamily="2" charset="0"/>
              </a:defRPr>
            </a:lvl1pPr>
            <a:lvl2pPr marL="233362" indent="0">
              <a:buNone/>
              <a:defRPr/>
            </a:lvl2pPr>
          </a:lstStyle>
          <a:p>
            <a:pPr lvl="0"/>
            <a:r>
              <a:rPr lang="en-GB" dirty="0"/>
              <a:t>01.</a:t>
            </a:r>
          </a:p>
        </p:txBody>
      </p:sp>
      <p:sp>
        <p:nvSpPr>
          <p:cNvPr id="29" name="Text Placeholder 15">
            <a:extLst>
              <a:ext uri="{FF2B5EF4-FFF2-40B4-BE49-F238E27FC236}">
                <a16:creationId xmlns:a16="http://schemas.microsoft.com/office/drawing/2014/main" id="{18FE1538-E096-8547-BE9E-288BB782F037}"/>
              </a:ext>
            </a:extLst>
          </p:cNvPr>
          <p:cNvSpPr>
            <a:spLocks noGrp="1"/>
          </p:cNvSpPr>
          <p:nvPr>
            <p:ph type="body" sz="quarter" idx="34" hasCustomPrompt="1"/>
          </p:nvPr>
        </p:nvSpPr>
        <p:spPr>
          <a:xfrm>
            <a:off x="8451273" y="3171034"/>
            <a:ext cx="2514599" cy="278748"/>
          </a:xfrm>
        </p:spPr>
        <p:txBody>
          <a:bodyPr lIns="182880" rIns="182880" anchor="ctr">
            <a:normAutofit/>
          </a:bodyPr>
          <a:lstStyle>
            <a:lvl1pPr marL="0" indent="0" algn="l">
              <a:buNone/>
              <a:defRPr sz="1600" b="0" i="0">
                <a:solidFill>
                  <a:schemeClr val="accent3"/>
                </a:solidFill>
                <a:latin typeface="+mn-lt"/>
              </a:defRPr>
            </a:lvl1pPr>
          </a:lstStyle>
          <a:p>
            <a:pPr lvl="0"/>
            <a:r>
              <a:rPr lang="en-US" dirty="0"/>
              <a:t>Title here</a:t>
            </a:r>
          </a:p>
        </p:txBody>
      </p:sp>
      <p:sp>
        <p:nvSpPr>
          <p:cNvPr id="31" name="Text Placeholder 15">
            <a:extLst>
              <a:ext uri="{FF2B5EF4-FFF2-40B4-BE49-F238E27FC236}">
                <a16:creationId xmlns:a16="http://schemas.microsoft.com/office/drawing/2014/main" id="{5136A393-B51B-E24A-9379-C904A0A542AB}"/>
              </a:ext>
            </a:extLst>
          </p:cNvPr>
          <p:cNvSpPr>
            <a:spLocks noGrp="1"/>
          </p:cNvSpPr>
          <p:nvPr>
            <p:ph type="body" sz="quarter" idx="35" hasCustomPrompt="1"/>
          </p:nvPr>
        </p:nvSpPr>
        <p:spPr>
          <a:xfrm>
            <a:off x="8451273" y="3946888"/>
            <a:ext cx="2514599" cy="278748"/>
          </a:xfrm>
        </p:spPr>
        <p:txBody>
          <a:bodyPr lIns="182880" rIns="182880" anchor="ctr">
            <a:normAutofit/>
          </a:bodyPr>
          <a:lstStyle>
            <a:lvl1pPr marL="0" indent="0" algn="l">
              <a:buNone/>
              <a:defRPr sz="2000" b="1" i="0">
                <a:solidFill>
                  <a:schemeClr val="accent1"/>
                </a:solidFill>
                <a:latin typeface="+mj-lt"/>
              </a:defRPr>
            </a:lvl1pPr>
          </a:lstStyle>
          <a:p>
            <a:pPr lvl="0"/>
            <a:r>
              <a:rPr lang="en-US" dirty="0"/>
              <a:t>Title here</a:t>
            </a:r>
          </a:p>
        </p:txBody>
      </p:sp>
      <p:sp>
        <p:nvSpPr>
          <p:cNvPr id="32" name="Text Placeholder 19">
            <a:extLst>
              <a:ext uri="{FF2B5EF4-FFF2-40B4-BE49-F238E27FC236}">
                <a16:creationId xmlns:a16="http://schemas.microsoft.com/office/drawing/2014/main" id="{ADAF2AD5-3B73-F74E-BE48-F5C9BD0D2636}"/>
              </a:ext>
            </a:extLst>
          </p:cNvPr>
          <p:cNvSpPr>
            <a:spLocks noGrp="1"/>
          </p:cNvSpPr>
          <p:nvPr>
            <p:ph type="body" sz="quarter" idx="36" hasCustomPrompt="1"/>
          </p:nvPr>
        </p:nvSpPr>
        <p:spPr>
          <a:xfrm>
            <a:off x="6192982" y="3799159"/>
            <a:ext cx="2084741" cy="877351"/>
          </a:xfrm>
        </p:spPr>
        <p:txBody>
          <a:bodyPr lIns="182880" rIns="182880" anchor="ctr">
            <a:noAutofit/>
          </a:bodyPr>
          <a:lstStyle>
            <a:lvl1pPr marL="0" indent="0" algn="l" defTabSz="914400" rtl="0" eaLnBrk="1" latinLnBrk="0" hangingPunct="1">
              <a:lnSpc>
                <a:spcPct val="90000"/>
              </a:lnSpc>
              <a:spcBef>
                <a:spcPct val="0"/>
              </a:spcBef>
              <a:buNone/>
              <a:defRPr lang="en-US" sz="8800" b="1" i="0" kern="1200" dirty="0" smtClean="0">
                <a:solidFill>
                  <a:schemeClr val="accent2"/>
                </a:solidFill>
                <a:latin typeface="Roboto Black" panose="02000000000000000000" pitchFamily="2" charset="0"/>
                <a:ea typeface="Roboto Black" panose="02000000000000000000" pitchFamily="2" charset="0"/>
                <a:cs typeface="Roboto Black" panose="02000000000000000000" pitchFamily="2" charset="0"/>
              </a:defRPr>
            </a:lvl1pPr>
            <a:lvl2pPr marL="233362" indent="0">
              <a:buNone/>
              <a:defRPr/>
            </a:lvl2pPr>
          </a:lstStyle>
          <a:p>
            <a:pPr lvl="0"/>
            <a:r>
              <a:rPr lang="en-GB" dirty="0"/>
              <a:t>01.</a:t>
            </a:r>
          </a:p>
        </p:txBody>
      </p:sp>
      <p:sp>
        <p:nvSpPr>
          <p:cNvPr id="33" name="Text Placeholder 15">
            <a:extLst>
              <a:ext uri="{FF2B5EF4-FFF2-40B4-BE49-F238E27FC236}">
                <a16:creationId xmlns:a16="http://schemas.microsoft.com/office/drawing/2014/main" id="{6B4CE117-A0BF-1B4E-8F74-D51B891679F3}"/>
              </a:ext>
            </a:extLst>
          </p:cNvPr>
          <p:cNvSpPr>
            <a:spLocks noGrp="1"/>
          </p:cNvSpPr>
          <p:nvPr>
            <p:ph type="body" sz="quarter" idx="37" hasCustomPrompt="1"/>
          </p:nvPr>
        </p:nvSpPr>
        <p:spPr>
          <a:xfrm>
            <a:off x="8451273" y="4237834"/>
            <a:ext cx="2514599" cy="278748"/>
          </a:xfrm>
        </p:spPr>
        <p:txBody>
          <a:bodyPr lIns="182880" rIns="182880" anchor="ctr">
            <a:normAutofit/>
          </a:bodyPr>
          <a:lstStyle>
            <a:lvl1pPr marL="0" indent="0" algn="l">
              <a:buNone/>
              <a:defRPr sz="1600" b="0" i="0">
                <a:solidFill>
                  <a:schemeClr val="accent3"/>
                </a:solidFill>
                <a:latin typeface="+mn-lt"/>
              </a:defRPr>
            </a:lvl1pPr>
          </a:lstStyle>
          <a:p>
            <a:pPr lvl="0"/>
            <a:r>
              <a:rPr lang="en-US" dirty="0"/>
              <a:t>Title here</a:t>
            </a:r>
          </a:p>
        </p:txBody>
      </p:sp>
      <p:sp>
        <p:nvSpPr>
          <p:cNvPr id="35" name="Text Placeholder 15">
            <a:extLst>
              <a:ext uri="{FF2B5EF4-FFF2-40B4-BE49-F238E27FC236}">
                <a16:creationId xmlns:a16="http://schemas.microsoft.com/office/drawing/2014/main" id="{C84035EA-14DE-014C-8FAA-31B02F3D4514}"/>
              </a:ext>
            </a:extLst>
          </p:cNvPr>
          <p:cNvSpPr>
            <a:spLocks noGrp="1"/>
          </p:cNvSpPr>
          <p:nvPr>
            <p:ph type="body" sz="quarter" idx="38" hasCustomPrompt="1"/>
          </p:nvPr>
        </p:nvSpPr>
        <p:spPr>
          <a:xfrm>
            <a:off x="8451273" y="5027542"/>
            <a:ext cx="2514599" cy="278748"/>
          </a:xfrm>
        </p:spPr>
        <p:txBody>
          <a:bodyPr lIns="182880" rIns="182880" anchor="ctr">
            <a:normAutofit/>
          </a:bodyPr>
          <a:lstStyle>
            <a:lvl1pPr marL="0" indent="0" algn="l">
              <a:buNone/>
              <a:defRPr sz="2000" b="1" i="0">
                <a:solidFill>
                  <a:schemeClr val="accent1"/>
                </a:solidFill>
                <a:latin typeface="+mj-lt"/>
              </a:defRPr>
            </a:lvl1pPr>
          </a:lstStyle>
          <a:p>
            <a:pPr lvl="0"/>
            <a:r>
              <a:rPr lang="en-US" dirty="0"/>
              <a:t>Title here</a:t>
            </a:r>
          </a:p>
        </p:txBody>
      </p:sp>
      <p:sp>
        <p:nvSpPr>
          <p:cNvPr id="36" name="Text Placeholder 19">
            <a:extLst>
              <a:ext uri="{FF2B5EF4-FFF2-40B4-BE49-F238E27FC236}">
                <a16:creationId xmlns:a16="http://schemas.microsoft.com/office/drawing/2014/main" id="{14EDBE1E-18F0-1147-A61D-9A53DE5418F9}"/>
              </a:ext>
            </a:extLst>
          </p:cNvPr>
          <p:cNvSpPr>
            <a:spLocks noGrp="1"/>
          </p:cNvSpPr>
          <p:nvPr>
            <p:ph type="body" sz="quarter" idx="39" hasCustomPrompt="1"/>
          </p:nvPr>
        </p:nvSpPr>
        <p:spPr>
          <a:xfrm>
            <a:off x="6192982" y="4879813"/>
            <a:ext cx="2084741" cy="877351"/>
          </a:xfrm>
        </p:spPr>
        <p:txBody>
          <a:bodyPr lIns="182880" rIns="182880" anchor="ctr">
            <a:noAutofit/>
          </a:bodyPr>
          <a:lstStyle>
            <a:lvl1pPr marL="0" indent="0" algn="l" defTabSz="914400" rtl="0" eaLnBrk="1" latinLnBrk="0" hangingPunct="1">
              <a:lnSpc>
                <a:spcPct val="90000"/>
              </a:lnSpc>
              <a:spcBef>
                <a:spcPct val="0"/>
              </a:spcBef>
              <a:buNone/>
              <a:defRPr lang="en-US" sz="8800" b="1" i="0" kern="1200" dirty="0" smtClean="0">
                <a:solidFill>
                  <a:schemeClr val="accent2"/>
                </a:solidFill>
                <a:latin typeface="Roboto Black" panose="02000000000000000000" pitchFamily="2" charset="0"/>
                <a:ea typeface="Roboto Black" panose="02000000000000000000" pitchFamily="2" charset="0"/>
                <a:cs typeface="Roboto Black" panose="02000000000000000000" pitchFamily="2" charset="0"/>
              </a:defRPr>
            </a:lvl1pPr>
            <a:lvl2pPr marL="233362" indent="0">
              <a:buNone/>
              <a:defRPr/>
            </a:lvl2pPr>
          </a:lstStyle>
          <a:p>
            <a:pPr lvl="0"/>
            <a:r>
              <a:rPr lang="en-GB" dirty="0"/>
              <a:t>01.</a:t>
            </a:r>
          </a:p>
        </p:txBody>
      </p:sp>
      <p:sp>
        <p:nvSpPr>
          <p:cNvPr id="37" name="Text Placeholder 15">
            <a:extLst>
              <a:ext uri="{FF2B5EF4-FFF2-40B4-BE49-F238E27FC236}">
                <a16:creationId xmlns:a16="http://schemas.microsoft.com/office/drawing/2014/main" id="{4E350E05-0CA1-A74C-80A0-CC760BEA90BA}"/>
              </a:ext>
            </a:extLst>
          </p:cNvPr>
          <p:cNvSpPr>
            <a:spLocks noGrp="1"/>
          </p:cNvSpPr>
          <p:nvPr>
            <p:ph type="body" sz="quarter" idx="40" hasCustomPrompt="1"/>
          </p:nvPr>
        </p:nvSpPr>
        <p:spPr>
          <a:xfrm>
            <a:off x="8451273" y="5318488"/>
            <a:ext cx="2514599" cy="278748"/>
          </a:xfrm>
        </p:spPr>
        <p:txBody>
          <a:bodyPr lIns="182880" rIns="182880" anchor="ctr">
            <a:normAutofit/>
          </a:bodyPr>
          <a:lstStyle>
            <a:lvl1pPr marL="0" indent="0" algn="l">
              <a:buNone/>
              <a:defRPr sz="1600" b="0" i="0">
                <a:solidFill>
                  <a:schemeClr val="accent3"/>
                </a:solidFill>
                <a:latin typeface="+mn-lt"/>
              </a:defRPr>
            </a:lvl1pPr>
          </a:lstStyle>
          <a:p>
            <a:pPr lvl="0"/>
            <a:r>
              <a:rPr lang="en-US" dirty="0"/>
              <a:t>Title here</a:t>
            </a:r>
          </a:p>
        </p:txBody>
      </p:sp>
      <p:sp>
        <p:nvSpPr>
          <p:cNvPr id="39" name="Text Placeholder 3">
            <a:extLst>
              <a:ext uri="{FF2B5EF4-FFF2-40B4-BE49-F238E27FC236}">
                <a16:creationId xmlns:a16="http://schemas.microsoft.com/office/drawing/2014/main" id="{3E63BD6D-CBC2-9C4A-9559-E7FB7067A57D}"/>
              </a:ext>
            </a:extLst>
          </p:cNvPr>
          <p:cNvSpPr>
            <a:spLocks noGrp="1"/>
          </p:cNvSpPr>
          <p:nvPr>
            <p:ph type="body" sz="quarter" idx="12"/>
          </p:nvPr>
        </p:nvSpPr>
        <p:spPr>
          <a:xfrm rot="5400000" flipV="1">
            <a:off x="2697987" y="2098104"/>
            <a:ext cx="900000" cy="7200"/>
          </a:xfrm>
          <a:solidFill>
            <a:schemeClr val="accent1"/>
          </a:solidFill>
        </p:spPr>
        <p:txBody>
          <a:bodyPr>
            <a:normAutofit/>
          </a:bodyPr>
          <a:lstStyle>
            <a:lvl1pPr>
              <a:defRPr sz="100">
                <a:solidFill>
                  <a:schemeClr val="bg1"/>
                </a:solidFill>
              </a:defRPr>
            </a:lvl1pPr>
          </a:lstStyle>
          <a:p>
            <a:pPr lvl="0"/>
            <a:endParaRPr lang="en-US" dirty="0"/>
          </a:p>
        </p:txBody>
      </p:sp>
      <p:sp>
        <p:nvSpPr>
          <p:cNvPr id="43" name="Text Placeholder 3">
            <a:extLst>
              <a:ext uri="{FF2B5EF4-FFF2-40B4-BE49-F238E27FC236}">
                <a16:creationId xmlns:a16="http://schemas.microsoft.com/office/drawing/2014/main" id="{21B981B5-ED82-0B48-8462-57604ABCF964}"/>
              </a:ext>
            </a:extLst>
          </p:cNvPr>
          <p:cNvSpPr>
            <a:spLocks noGrp="1"/>
          </p:cNvSpPr>
          <p:nvPr>
            <p:ph type="body" sz="quarter" idx="41"/>
          </p:nvPr>
        </p:nvSpPr>
        <p:spPr>
          <a:xfrm rot="5400000" flipV="1">
            <a:off x="2697987" y="3181553"/>
            <a:ext cx="900000" cy="7200"/>
          </a:xfrm>
          <a:solidFill>
            <a:schemeClr val="accent1"/>
          </a:solidFill>
        </p:spPr>
        <p:txBody>
          <a:bodyPr>
            <a:normAutofit/>
          </a:bodyPr>
          <a:lstStyle>
            <a:lvl1pPr>
              <a:defRPr sz="100">
                <a:solidFill>
                  <a:schemeClr val="bg1"/>
                </a:solidFill>
              </a:defRPr>
            </a:lvl1pPr>
          </a:lstStyle>
          <a:p>
            <a:pPr lvl="0"/>
            <a:endParaRPr lang="en-US" dirty="0"/>
          </a:p>
        </p:txBody>
      </p:sp>
      <p:sp>
        <p:nvSpPr>
          <p:cNvPr id="44" name="Text Placeholder 3">
            <a:extLst>
              <a:ext uri="{FF2B5EF4-FFF2-40B4-BE49-F238E27FC236}">
                <a16:creationId xmlns:a16="http://schemas.microsoft.com/office/drawing/2014/main" id="{6925EE29-1908-E24F-A590-2F6E8F5D62E0}"/>
              </a:ext>
            </a:extLst>
          </p:cNvPr>
          <p:cNvSpPr>
            <a:spLocks noGrp="1"/>
          </p:cNvSpPr>
          <p:nvPr>
            <p:ph type="body" sz="quarter" idx="42"/>
          </p:nvPr>
        </p:nvSpPr>
        <p:spPr>
          <a:xfrm rot="5400000" flipV="1">
            <a:off x="2697987" y="4257318"/>
            <a:ext cx="900000" cy="7200"/>
          </a:xfrm>
          <a:solidFill>
            <a:schemeClr val="accent1"/>
          </a:solidFill>
        </p:spPr>
        <p:txBody>
          <a:bodyPr>
            <a:normAutofit/>
          </a:bodyPr>
          <a:lstStyle>
            <a:lvl1pPr>
              <a:defRPr sz="100">
                <a:solidFill>
                  <a:schemeClr val="bg1"/>
                </a:solidFill>
              </a:defRPr>
            </a:lvl1pPr>
          </a:lstStyle>
          <a:p>
            <a:pPr lvl="0"/>
            <a:endParaRPr lang="en-US" dirty="0"/>
          </a:p>
        </p:txBody>
      </p:sp>
      <p:sp>
        <p:nvSpPr>
          <p:cNvPr id="45" name="Text Placeholder 3">
            <a:extLst>
              <a:ext uri="{FF2B5EF4-FFF2-40B4-BE49-F238E27FC236}">
                <a16:creationId xmlns:a16="http://schemas.microsoft.com/office/drawing/2014/main" id="{F5E6FD79-525D-924D-BA82-20458BB15783}"/>
              </a:ext>
            </a:extLst>
          </p:cNvPr>
          <p:cNvSpPr>
            <a:spLocks noGrp="1"/>
          </p:cNvSpPr>
          <p:nvPr>
            <p:ph type="body" sz="quarter" idx="43"/>
          </p:nvPr>
        </p:nvSpPr>
        <p:spPr>
          <a:xfrm rot="5400000" flipV="1">
            <a:off x="2697987" y="5325398"/>
            <a:ext cx="900000" cy="7200"/>
          </a:xfrm>
          <a:solidFill>
            <a:schemeClr val="accent1"/>
          </a:solidFill>
        </p:spPr>
        <p:txBody>
          <a:bodyPr>
            <a:normAutofit/>
          </a:bodyPr>
          <a:lstStyle>
            <a:lvl1pPr>
              <a:defRPr sz="100">
                <a:solidFill>
                  <a:schemeClr val="bg1"/>
                </a:solidFill>
              </a:defRPr>
            </a:lvl1pPr>
          </a:lstStyle>
          <a:p>
            <a:pPr lvl="0"/>
            <a:endParaRPr lang="en-US" dirty="0"/>
          </a:p>
        </p:txBody>
      </p:sp>
      <p:sp>
        <p:nvSpPr>
          <p:cNvPr id="46" name="Text Placeholder 3">
            <a:extLst>
              <a:ext uri="{FF2B5EF4-FFF2-40B4-BE49-F238E27FC236}">
                <a16:creationId xmlns:a16="http://schemas.microsoft.com/office/drawing/2014/main" id="{88324491-76C0-DB4B-B42C-8069A1B391FB}"/>
              </a:ext>
            </a:extLst>
          </p:cNvPr>
          <p:cNvSpPr>
            <a:spLocks noGrp="1"/>
          </p:cNvSpPr>
          <p:nvPr>
            <p:ph type="body" sz="quarter" idx="44"/>
          </p:nvPr>
        </p:nvSpPr>
        <p:spPr>
          <a:xfrm rot="5400000" flipV="1">
            <a:off x="7917687" y="2098104"/>
            <a:ext cx="900000" cy="7200"/>
          </a:xfrm>
          <a:solidFill>
            <a:schemeClr val="accent1"/>
          </a:solidFill>
        </p:spPr>
        <p:txBody>
          <a:bodyPr>
            <a:normAutofit/>
          </a:bodyPr>
          <a:lstStyle>
            <a:lvl1pPr>
              <a:defRPr sz="100">
                <a:solidFill>
                  <a:schemeClr val="bg1"/>
                </a:solidFill>
              </a:defRPr>
            </a:lvl1pPr>
          </a:lstStyle>
          <a:p>
            <a:pPr lvl="0"/>
            <a:endParaRPr lang="en-US" dirty="0"/>
          </a:p>
        </p:txBody>
      </p:sp>
      <p:sp>
        <p:nvSpPr>
          <p:cNvPr id="47" name="Text Placeholder 3">
            <a:extLst>
              <a:ext uri="{FF2B5EF4-FFF2-40B4-BE49-F238E27FC236}">
                <a16:creationId xmlns:a16="http://schemas.microsoft.com/office/drawing/2014/main" id="{70387710-5A8F-9B4A-B7D1-5D62B285DDA3}"/>
              </a:ext>
            </a:extLst>
          </p:cNvPr>
          <p:cNvSpPr>
            <a:spLocks noGrp="1"/>
          </p:cNvSpPr>
          <p:nvPr>
            <p:ph type="body" sz="quarter" idx="45"/>
          </p:nvPr>
        </p:nvSpPr>
        <p:spPr>
          <a:xfrm rot="5400000" flipV="1">
            <a:off x="7917687" y="3181553"/>
            <a:ext cx="900000" cy="7200"/>
          </a:xfrm>
          <a:solidFill>
            <a:schemeClr val="accent1"/>
          </a:solidFill>
        </p:spPr>
        <p:txBody>
          <a:bodyPr>
            <a:normAutofit/>
          </a:bodyPr>
          <a:lstStyle>
            <a:lvl1pPr>
              <a:defRPr sz="100">
                <a:solidFill>
                  <a:schemeClr val="bg1"/>
                </a:solidFill>
              </a:defRPr>
            </a:lvl1pPr>
          </a:lstStyle>
          <a:p>
            <a:pPr lvl="0"/>
            <a:endParaRPr lang="en-US" dirty="0"/>
          </a:p>
        </p:txBody>
      </p:sp>
      <p:sp>
        <p:nvSpPr>
          <p:cNvPr id="48" name="Text Placeholder 3">
            <a:extLst>
              <a:ext uri="{FF2B5EF4-FFF2-40B4-BE49-F238E27FC236}">
                <a16:creationId xmlns:a16="http://schemas.microsoft.com/office/drawing/2014/main" id="{8E348DC9-4C76-0E44-86E9-5FF76283F5AB}"/>
              </a:ext>
            </a:extLst>
          </p:cNvPr>
          <p:cNvSpPr>
            <a:spLocks noGrp="1"/>
          </p:cNvSpPr>
          <p:nvPr>
            <p:ph type="body" sz="quarter" idx="46"/>
          </p:nvPr>
        </p:nvSpPr>
        <p:spPr>
          <a:xfrm rot="5400000" flipV="1">
            <a:off x="7917687" y="4257318"/>
            <a:ext cx="900000" cy="7200"/>
          </a:xfrm>
          <a:solidFill>
            <a:schemeClr val="accent1"/>
          </a:solidFill>
        </p:spPr>
        <p:txBody>
          <a:bodyPr>
            <a:normAutofit/>
          </a:bodyPr>
          <a:lstStyle>
            <a:lvl1pPr>
              <a:defRPr sz="100">
                <a:solidFill>
                  <a:schemeClr val="bg1"/>
                </a:solidFill>
              </a:defRPr>
            </a:lvl1pPr>
          </a:lstStyle>
          <a:p>
            <a:pPr lvl="0"/>
            <a:endParaRPr lang="en-US" dirty="0"/>
          </a:p>
        </p:txBody>
      </p:sp>
      <p:sp>
        <p:nvSpPr>
          <p:cNvPr id="49" name="Text Placeholder 3">
            <a:extLst>
              <a:ext uri="{FF2B5EF4-FFF2-40B4-BE49-F238E27FC236}">
                <a16:creationId xmlns:a16="http://schemas.microsoft.com/office/drawing/2014/main" id="{37C79900-15C3-7A48-BC70-A56B51C58737}"/>
              </a:ext>
            </a:extLst>
          </p:cNvPr>
          <p:cNvSpPr>
            <a:spLocks noGrp="1"/>
          </p:cNvSpPr>
          <p:nvPr>
            <p:ph type="body" sz="quarter" idx="47"/>
          </p:nvPr>
        </p:nvSpPr>
        <p:spPr>
          <a:xfrm rot="5400000" flipV="1">
            <a:off x="7917687" y="5325398"/>
            <a:ext cx="900000" cy="7200"/>
          </a:xfrm>
          <a:solidFill>
            <a:schemeClr val="accent1"/>
          </a:solidFill>
        </p:spPr>
        <p:txBody>
          <a:bodyPr>
            <a:normAutofit/>
          </a:bodyPr>
          <a:lstStyle>
            <a:lvl1pPr>
              <a:defRPr sz="100">
                <a:solidFill>
                  <a:schemeClr val="bg1"/>
                </a:solidFill>
              </a:defRPr>
            </a:lvl1pPr>
          </a:lstStyle>
          <a:p>
            <a:pPr lvl="0"/>
            <a:endParaRPr lang="en-US" dirty="0"/>
          </a:p>
        </p:txBody>
      </p:sp>
    </p:spTree>
    <p:extLst>
      <p:ext uri="{BB962C8B-B14F-4D97-AF65-F5344CB8AC3E}">
        <p14:creationId xmlns:p14="http://schemas.microsoft.com/office/powerpoint/2010/main" val="3561640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Sheet 10 People">
    <p:spTree>
      <p:nvGrpSpPr>
        <p:cNvPr id="1" name=""/>
        <p:cNvGrpSpPr/>
        <p:nvPr/>
      </p:nvGrpSpPr>
      <p:grpSpPr>
        <a:xfrm>
          <a:off x="0" y="0"/>
          <a:ext cx="0" cy="0"/>
          <a:chOff x="0" y="0"/>
          <a:chExt cx="0" cy="0"/>
        </a:xfrm>
      </p:grpSpPr>
      <p:sp>
        <p:nvSpPr>
          <p:cNvPr id="33" name="Picture Placeholder 25">
            <a:extLst>
              <a:ext uri="{FF2B5EF4-FFF2-40B4-BE49-F238E27FC236}">
                <a16:creationId xmlns:a16="http://schemas.microsoft.com/office/drawing/2014/main" id="{EDBBFFA3-A2CD-F14E-B697-4388D072E163}"/>
              </a:ext>
            </a:extLst>
          </p:cNvPr>
          <p:cNvSpPr>
            <a:spLocks noGrp="1"/>
          </p:cNvSpPr>
          <p:nvPr>
            <p:ph type="pic" sz="quarter" idx="17"/>
          </p:nvPr>
        </p:nvSpPr>
        <p:spPr>
          <a:xfrm>
            <a:off x="6096000" y="1549262"/>
            <a:ext cx="1499616" cy="1499616"/>
          </a:xfrm>
          <a:prstGeom prst="ellipse">
            <a:avLst/>
          </a:prstGeom>
          <a:solidFill>
            <a:schemeClr val="accent3">
              <a:lumMod val="40000"/>
              <a:lumOff val="60000"/>
            </a:schemeClr>
          </a:solidFill>
          <a:ln w="63500">
            <a:noFill/>
          </a:ln>
        </p:spPr>
        <p:txBody>
          <a:bodyPr>
            <a:normAutofit/>
          </a:bodyPr>
          <a:lstStyle>
            <a:lvl1pPr marL="0" indent="0">
              <a:buNone/>
              <a:defRPr sz="100">
                <a:noFill/>
              </a:defRPr>
            </a:lvl1pPr>
          </a:lstStyle>
          <a:p>
            <a:r>
              <a:rPr lang="en-GB"/>
              <a:t>Click icon to add picture</a:t>
            </a:r>
            <a:endParaRPr lang="en-US" dirty="0"/>
          </a:p>
        </p:txBody>
      </p:sp>
      <p:sp>
        <p:nvSpPr>
          <p:cNvPr id="34" name="Picture Placeholder 25">
            <a:extLst>
              <a:ext uri="{FF2B5EF4-FFF2-40B4-BE49-F238E27FC236}">
                <a16:creationId xmlns:a16="http://schemas.microsoft.com/office/drawing/2014/main" id="{A206AA61-66D3-0845-B4C0-33F03B803D7C}"/>
              </a:ext>
            </a:extLst>
          </p:cNvPr>
          <p:cNvSpPr>
            <a:spLocks noGrp="1"/>
          </p:cNvSpPr>
          <p:nvPr>
            <p:ph type="pic" sz="quarter" idx="18"/>
          </p:nvPr>
        </p:nvSpPr>
        <p:spPr>
          <a:xfrm>
            <a:off x="7851453" y="1549262"/>
            <a:ext cx="1499616" cy="1499616"/>
          </a:xfrm>
          <a:prstGeom prst="ellipse">
            <a:avLst/>
          </a:prstGeom>
          <a:solidFill>
            <a:schemeClr val="accent3">
              <a:lumMod val="40000"/>
              <a:lumOff val="60000"/>
            </a:schemeClr>
          </a:solidFill>
          <a:ln w="63500">
            <a:noFill/>
          </a:ln>
        </p:spPr>
        <p:txBody>
          <a:bodyPr>
            <a:normAutofit/>
          </a:bodyPr>
          <a:lstStyle>
            <a:lvl1pPr marL="0" indent="0">
              <a:buNone/>
              <a:defRPr sz="100">
                <a:noFill/>
              </a:defRPr>
            </a:lvl1pPr>
          </a:lstStyle>
          <a:p>
            <a:r>
              <a:rPr lang="en-GB"/>
              <a:t>Click icon to add picture</a:t>
            </a:r>
            <a:endParaRPr lang="en-US" dirty="0"/>
          </a:p>
        </p:txBody>
      </p:sp>
      <p:sp>
        <p:nvSpPr>
          <p:cNvPr id="35" name="Picture Placeholder 25">
            <a:extLst>
              <a:ext uri="{FF2B5EF4-FFF2-40B4-BE49-F238E27FC236}">
                <a16:creationId xmlns:a16="http://schemas.microsoft.com/office/drawing/2014/main" id="{07612329-B150-4249-8131-56D9AE94E168}"/>
              </a:ext>
            </a:extLst>
          </p:cNvPr>
          <p:cNvSpPr>
            <a:spLocks noGrp="1"/>
          </p:cNvSpPr>
          <p:nvPr>
            <p:ph type="pic" sz="quarter" idx="19"/>
          </p:nvPr>
        </p:nvSpPr>
        <p:spPr>
          <a:xfrm>
            <a:off x="9606906" y="1549262"/>
            <a:ext cx="1499616" cy="1499616"/>
          </a:xfrm>
          <a:prstGeom prst="ellipse">
            <a:avLst/>
          </a:prstGeom>
          <a:solidFill>
            <a:schemeClr val="accent3">
              <a:lumMod val="40000"/>
              <a:lumOff val="60000"/>
            </a:schemeClr>
          </a:solidFill>
          <a:ln w="63500">
            <a:noFill/>
          </a:ln>
        </p:spPr>
        <p:txBody>
          <a:bodyPr>
            <a:normAutofit/>
          </a:bodyPr>
          <a:lstStyle>
            <a:lvl1pPr marL="0" indent="0">
              <a:buNone/>
              <a:defRPr sz="100">
                <a:noFill/>
              </a:defRPr>
            </a:lvl1pPr>
          </a:lstStyle>
          <a:p>
            <a:r>
              <a:rPr lang="en-GB"/>
              <a:t>Click icon to add picture</a:t>
            </a:r>
            <a:endParaRPr lang="en-US" dirty="0"/>
          </a:p>
        </p:txBody>
      </p:sp>
      <p:sp>
        <p:nvSpPr>
          <p:cNvPr id="53" name="Picture Placeholder 25">
            <a:extLst>
              <a:ext uri="{FF2B5EF4-FFF2-40B4-BE49-F238E27FC236}">
                <a16:creationId xmlns:a16="http://schemas.microsoft.com/office/drawing/2014/main" id="{C084BDC3-0889-0D49-8071-14E96922EEDB}"/>
              </a:ext>
            </a:extLst>
          </p:cNvPr>
          <p:cNvSpPr>
            <a:spLocks noGrp="1"/>
          </p:cNvSpPr>
          <p:nvPr>
            <p:ph type="pic" sz="quarter" idx="37"/>
          </p:nvPr>
        </p:nvSpPr>
        <p:spPr>
          <a:xfrm>
            <a:off x="6096000" y="3684966"/>
            <a:ext cx="1499616" cy="1499616"/>
          </a:xfrm>
          <a:prstGeom prst="ellipse">
            <a:avLst/>
          </a:prstGeom>
          <a:solidFill>
            <a:schemeClr val="accent3">
              <a:lumMod val="40000"/>
              <a:lumOff val="60000"/>
            </a:schemeClr>
          </a:solidFill>
          <a:ln w="63500">
            <a:noFill/>
          </a:ln>
        </p:spPr>
        <p:txBody>
          <a:bodyPr>
            <a:noAutofit/>
          </a:bodyPr>
          <a:lstStyle>
            <a:lvl1pPr marL="0" indent="0">
              <a:buNone/>
              <a:defRPr sz="100">
                <a:noFill/>
              </a:defRPr>
            </a:lvl1pPr>
          </a:lstStyle>
          <a:p>
            <a:r>
              <a:rPr lang="en-GB"/>
              <a:t>Click icon to add picture</a:t>
            </a:r>
            <a:endParaRPr lang="en-US" dirty="0"/>
          </a:p>
        </p:txBody>
      </p:sp>
      <p:sp>
        <p:nvSpPr>
          <p:cNvPr id="54" name="Picture Placeholder 25">
            <a:extLst>
              <a:ext uri="{FF2B5EF4-FFF2-40B4-BE49-F238E27FC236}">
                <a16:creationId xmlns:a16="http://schemas.microsoft.com/office/drawing/2014/main" id="{3FF301E6-0022-4744-B446-99F19C7A998E}"/>
              </a:ext>
            </a:extLst>
          </p:cNvPr>
          <p:cNvSpPr>
            <a:spLocks noGrp="1"/>
          </p:cNvSpPr>
          <p:nvPr>
            <p:ph type="pic" sz="quarter" idx="38"/>
          </p:nvPr>
        </p:nvSpPr>
        <p:spPr>
          <a:xfrm>
            <a:off x="7851453" y="3684966"/>
            <a:ext cx="1499616" cy="1499616"/>
          </a:xfrm>
          <a:prstGeom prst="ellipse">
            <a:avLst/>
          </a:prstGeom>
          <a:solidFill>
            <a:schemeClr val="accent3">
              <a:lumMod val="40000"/>
              <a:lumOff val="60000"/>
            </a:schemeClr>
          </a:solidFill>
          <a:ln w="63500">
            <a:noFill/>
          </a:ln>
        </p:spPr>
        <p:txBody>
          <a:bodyPr>
            <a:noAutofit/>
          </a:bodyPr>
          <a:lstStyle>
            <a:lvl1pPr marL="0" indent="0">
              <a:buNone/>
              <a:defRPr sz="100">
                <a:noFill/>
              </a:defRPr>
            </a:lvl1pPr>
          </a:lstStyle>
          <a:p>
            <a:r>
              <a:rPr lang="en-GB"/>
              <a:t>Click icon to add picture</a:t>
            </a:r>
            <a:endParaRPr lang="en-US" dirty="0"/>
          </a:p>
        </p:txBody>
      </p:sp>
      <p:sp>
        <p:nvSpPr>
          <p:cNvPr id="55" name="Picture Placeholder 25">
            <a:extLst>
              <a:ext uri="{FF2B5EF4-FFF2-40B4-BE49-F238E27FC236}">
                <a16:creationId xmlns:a16="http://schemas.microsoft.com/office/drawing/2014/main" id="{18EF99DA-A4C7-1849-BAB5-411D04CB834A}"/>
              </a:ext>
            </a:extLst>
          </p:cNvPr>
          <p:cNvSpPr>
            <a:spLocks noGrp="1"/>
          </p:cNvSpPr>
          <p:nvPr>
            <p:ph type="pic" sz="quarter" idx="39"/>
          </p:nvPr>
        </p:nvSpPr>
        <p:spPr>
          <a:xfrm>
            <a:off x="9606906" y="3684966"/>
            <a:ext cx="1499616" cy="1499616"/>
          </a:xfrm>
          <a:prstGeom prst="ellipse">
            <a:avLst/>
          </a:prstGeom>
          <a:solidFill>
            <a:schemeClr val="accent3">
              <a:lumMod val="40000"/>
              <a:lumOff val="60000"/>
            </a:schemeClr>
          </a:solidFill>
          <a:ln w="63500">
            <a:noFill/>
          </a:ln>
        </p:spPr>
        <p:txBody>
          <a:bodyPr>
            <a:noAutofit/>
          </a:bodyPr>
          <a:lstStyle>
            <a:lvl1pPr marL="0" indent="0">
              <a:buNone/>
              <a:defRPr sz="100">
                <a:noFill/>
              </a:defRPr>
            </a:lvl1pPr>
          </a:lstStyle>
          <a:p>
            <a:r>
              <a:rPr lang="en-GB"/>
              <a:t>Click icon to add picture</a:t>
            </a:r>
            <a:endParaRPr lang="en-US" dirty="0"/>
          </a:p>
        </p:txBody>
      </p:sp>
      <p:pic>
        <p:nvPicPr>
          <p:cNvPr id="45" name="Graphic 44">
            <a:extLst>
              <a:ext uri="{FF2B5EF4-FFF2-40B4-BE49-F238E27FC236}">
                <a16:creationId xmlns:a16="http://schemas.microsoft.com/office/drawing/2014/main" id="{00C8EB51-B12D-3044-99D4-AEBD8D3F4206}"/>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338" t="30778" r="10903" b="28976"/>
          <a:stretch/>
        </p:blipFill>
        <p:spPr>
          <a:xfrm>
            <a:off x="10093170" y="208246"/>
            <a:ext cx="544176" cy="209551"/>
          </a:xfrm>
          <a:prstGeom prst="rect">
            <a:avLst/>
          </a:prstGeom>
        </p:spPr>
      </p:pic>
      <p:cxnSp>
        <p:nvCxnSpPr>
          <p:cNvPr id="49" name="Straight Connector 48">
            <a:extLst>
              <a:ext uri="{FF2B5EF4-FFF2-40B4-BE49-F238E27FC236}">
                <a16:creationId xmlns:a16="http://schemas.microsoft.com/office/drawing/2014/main" id="{2DDE932D-4279-0B4C-9F06-030319DB3F60}"/>
              </a:ext>
            </a:extLst>
          </p:cNvPr>
          <p:cNvCxnSpPr>
            <a:cxnSpLocks/>
          </p:cNvCxnSpPr>
          <p:nvPr userDrawn="1"/>
        </p:nvCxnSpPr>
        <p:spPr>
          <a:xfrm>
            <a:off x="10093170" y="441098"/>
            <a:ext cx="208672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6" name="Text Placeholder 4">
            <a:extLst>
              <a:ext uri="{FF2B5EF4-FFF2-40B4-BE49-F238E27FC236}">
                <a16:creationId xmlns:a16="http://schemas.microsoft.com/office/drawing/2014/main" id="{AD83CE71-940B-FD4B-B6D2-DF9A5A50C369}"/>
              </a:ext>
            </a:extLst>
          </p:cNvPr>
          <p:cNvSpPr>
            <a:spLocks noGrp="1"/>
          </p:cNvSpPr>
          <p:nvPr>
            <p:ph type="body" sz="quarter" idx="10" hasCustomPrompt="1"/>
          </p:nvPr>
        </p:nvSpPr>
        <p:spPr>
          <a:xfrm>
            <a:off x="10093170" y="477100"/>
            <a:ext cx="1925837" cy="176877"/>
          </a:xfrm>
        </p:spPr>
        <p:txBody>
          <a:bodyPr anchor="ctr">
            <a:normAutofit/>
          </a:bodyPr>
          <a:lstStyle>
            <a:lvl1pPr algn="l">
              <a:defRPr sz="1000" b="0" i="0">
                <a:solidFill>
                  <a:schemeClr val="accent1"/>
                </a:solidFill>
                <a:latin typeface="+mn-lt"/>
              </a:defRPr>
            </a:lvl1pPr>
          </a:lstStyle>
          <a:p>
            <a:pPr lvl="0"/>
            <a:r>
              <a:rPr lang="en-GB" dirty="0"/>
              <a:t>NAME OF DECK HERE</a:t>
            </a:r>
            <a:endParaRPr lang="en-US" dirty="0"/>
          </a:p>
        </p:txBody>
      </p:sp>
      <p:sp>
        <p:nvSpPr>
          <p:cNvPr id="6" name="Text Placeholder 5">
            <a:extLst>
              <a:ext uri="{FF2B5EF4-FFF2-40B4-BE49-F238E27FC236}">
                <a16:creationId xmlns:a16="http://schemas.microsoft.com/office/drawing/2014/main" id="{A33A47FE-0A8B-6842-A292-88A20A0CA1C0}"/>
              </a:ext>
            </a:extLst>
          </p:cNvPr>
          <p:cNvSpPr>
            <a:spLocks noGrp="1"/>
          </p:cNvSpPr>
          <p:nvPr>
            <p:ph type="body" sz="quarter" idx="40"/>
          </p:nvPr>
        </p:nvSpPr>
        <p:spPr>
          <a:xfrm>
            <a:off x="762000" y="1562156"/>
            <a:ext cx="4743450" cy="1228725"/>
          </a:xfrm>
        </p:spPr>
        <p:txBody>
          <a:bodyPr anchor="ctr">
            <a:noAutofit/>
          </a:bodyPr>
          <a:lstStyle>
            <a:lvl1pPr>
              <a:defRPr sz="4400" b="1" i="0">
                <a:solidFill>
                  <a:schemeClr val="accent1"/>
                </a:solidFill>
                <a:latin typeface="+mj-lt"/>
              </a:defRPr>
            </a:lvl1pPr>
          </a:lstStyle>
          <a:p>
            <a:pPr lvl="0"/>
            <a:r>
              <a:rPr lang="en-GB" dirty="0"/>
              <a:t>Click to edit Master text styles</a:t>
            </a:r>
          </a:p>
        </p:txBody>
      </p:sp>
      <p:sp>
        <p:nvSpPr>
          <p:cNvPr id="59" name="Text Placeholder 5">
            <a:extLst>
              <a:ext uri="{FF2B5EF4-FFF2-40B4-BE49-F238E27FC236}">
                <a16:creationId xmlns:a16="http://schemas.microsoft.com/office/drawing/2014/main" id="{C1F1AAC9-1EF7-5B47-9ABE-0F480D300E24}"/>
              </a:ext>
            </a:extLst>
          </p:cNvPr>
          <p:cNvSpPr>
            <a:spLocks noGrp="1"/>
          </p:cNvSpPr>
          <p:nvPr>
            <p:ph type="body" sz="quarter" idx="41"/>
          </p:nvPr>
        </p:nvSpPr>
        <p:spPr>
          <a:xfrm>
            <a:off x="762000" y="2952806"/>
            <a:ext cx="4743450" cy="428625"/>
          </a:xfrm>
        </p:spPr>
        <p:txBody>
          <a:bodyPr anchor="ctr">
            <a:noAutofit/>
          </a:bodyPr>
          <a:lstStyle>
            <a:lvl1pPr>
              <a:defRPr sz="2000" b="0" i="0">
                <a:solidFill>
                  <a:schemeClr val="accent3"/>
                </a:solidFill>
                <a:latin typeface="+mn-lt"/>
              </a:defRPr>
            </a:lvl1pPr>
          </a:lstStyle>
          <a:p>
            <a:pPr lvl="0"/>
            <a:r>
              <a:rPr lang="en-GB" dirty="0"/>
              <a:t>Click to edit Master text styles</a:t>
            </a:r>
          </a:p>
        </p:txBody>
      </p:sp>
      <p:sp>
        <p:nvSpPr>
          <p:cNvPr id="62" name="Text Placeholder 5">
            <a:extLst>
              <a:ext uri="{FF2B5EF4-FFF2-40B4-BE49-F238E27FC236}">
                <a16:creationId xmlns:a16="http://schemas.microsoft.com/office/drawing/2014/main" id="{02FE9A3A-0B3C-4244-A8F6-9A6E5AFF89F2}"/>
              </a:ext>
            </a:extLst>
          </p:cNvPr>
          <p:cNvSpPr>
            <a:spLocks noGrp="1"/>
          </p:cNvSpPr>
          <p:nvPr>
            <p:ph type="body" sz="quarter" idx="42"/>
          </p:nvPr>
        </p:nvSpPr>
        <p:spPr>
          <a:xfrm>
            <a:off x="762000" y="3684966"/>
            <a:ext cx="4743450" cy="2024272"/>
          </a:xfrm>
        </p:spPr>
        <p:txBody>
          <a:bodyPr anchor="t">
            <a:noAutofit/>
          </a:bodyPr>
          <a:lstStyle>
            <a:lvl1pPr>
              <a:defRPr sz="1600" b="0" i="0">
                <a:solidFill>
                  <a:schemeClr val="tx1"/>
                </a:solidFill>
                <a:latin typeface="+mn-lt"/>
              </a:defRPr>
            </a:lvl1pPr>
          </a:lstStyle>
          <a:p>
            <a:pPr lvl="0"/>
            <a:r>
              <a:rPr lang="en-GB" dirty="0"/>
              <a:t>Click to edit Master text styles</a:t>
            </a:r>
          </a:p>
        </p:txBody>
      </p:sp>
      <p:sp>
        <p:nvSpPr>
          <p:cNvPr id="40" name="Text Placeholder 29">
            <a:extLst>
              <a:ext uri="{FF2B5EF4-FFF2-40B4-BE49-F238E27FC236}">
                <a16:creationId xmlns:a16="http://schemas.microsoft.com/office/drawing/2014/main" id="{50A3D184-BA88-DD47-8068-EF5A6918134C}"/>
              </a:ext>
            </a:extLst>
          </p:cNvPr>
          <p:cNvSpPr>
            <a:spLocks noGrp="1"/>
          </p:cNvSpPr>
          <p:nvPr>
            <p:ph type="body" sz="quarter" idx="24" hasCustomPrompt="1"/>
          </p:nvPr>
        </p:nvSpPr>
        <p:spPr>
          <a:xfrm>
            <a:off x="6131706" y="3203788"/>
            <a:ext cx="1450975" cy="177643"/>
          </a:xfrm>
        </p:spPr>
        <p:txBody>
          <a:bodyPr anchor="ctr">
            <a:noAutofit/>
          </a:bodyPr>
          <a:lstStyle>
            <a:lvl1pPr marL="0" indent="0" algn="ctr">
              <a:buNone/>
              <a:defRPr sz="1400" b="1" i="0">
                <a:solidFill>
                  <a:schemeClr val="accent1"/>
                </a:solidFill>
                <a:latin typeface="+mj-lt"/>
              </a:defRPr>
            </a:lvl1pPr>
          </a:lstStyle>
          <a:p>
            <a:pPr lvl="0"/>
            <a:r>
              <a:rPr lang="en-US" dirty="0"/>
              <a:t>John Smith</a:t>
            </a:r>
          </a:p>
        </p:txBody>
      </p:sp>
      <p:sp>
        <p:nvSpPr>
          <p:cNvPr id="41" name="Text Placeholder 29">
            <a:extLst>
              <a:ext uri="{FF2B5EF4-FFF2-40B4-BE49-F238E27FC236}">
                <a16:creationId xmlns:a16="http://schemas.microsoft.com/office/drawing/2014/main" id="{815D361C-E62F-2743-B2BB-7E45551A1652}"/>
              </a:ext>
            </a:extLst>
          </p:cNvPr>
          <p:cNvSpPr>
            <a:spLocks noGrp="1"/>
          </p:cNvSpPr>
          <p:nvPr>
            <p:ph type="body" sz="quarter" idx="25" hasCustomPrompt="1"/>
          </p:nvPr>
        </p:nvSpPr>
        <p:spPr>
          <a:xfrm>
            <a:off x="6131706" y="3424499"/>
            <a:ext cx="1450975" cy="177643"/>
          </a:xfrm>
        </p:spPr>
        <p:txBody>
          <a:bodyPr anchor="ctr">
            <a:noAutofit/>
          </a:bodyPr>
          <a:lstStyle>
            <a:lvl1pPr marL="0" indent="0" algn="ctr" defTabSz="914400" rtl="0" eaLnBrk="1" latinLnBrk="0" hangingPunct="1">
              <a:lnSpc>
                <a:spcPct val="90000"/>
              </a:lnSpc>
              <a:spcBef>
                <a:spcPts val="200"/>
              </a:spcBef>
              <a:buNone/>
              <a:defRPr lang="en-US" sz="800" b="0" i="0" kern="1200" dirty="0">
                <a:solidFill>
                  <a:schemeClr val="accent1"/>
                </a:solidFill>
                <a:latin typeface="+mn-lt"/>
                <a:ea typeface="+mn-ea"/>
                <a:cs typeface="+mn-cs"/>
              </a:defRPr>
            </a:lvl1pPr>
          </a:lstStyle>
          <a:p>
            <a:pPr lvl="0"/>
            <a:r>
              <a:rPr lang="en-US" dirty="0"/>
              <a:t>Title here</a:t>
            </a:r>
          </a:p>
        </p:txBody>
      </p:sp>
      <p:sp>
        <p:nvSpPr>
          <p:cNvPr id="65" name="Text Placeholder 29">
            <a:extLst>
              <a:ext uri="{FF2B5EF4-FFF2-40B4-BE49-F238E27FC236}">
                <a16:creationId xmlns:a16="http://schemas.microsoft.com/office/drawing/2014/main" id="{71DD76DA-F564-DA4F-AF86-1AA6DAFD84A5}"/>
              </a:ext>
            </a:extLst>
          </p:cNvPr>
          <p:cNvSpPr>
            <a:spLocks noGrp="1"/>
          </p:cNvSpPr>
          <p:nvPr>
            <p:ph type="body" sz="quarter" idx="43" hasCustomPrompt="1"/>
          </p:nvPr>
        </p:nvSpPr>
        <p:spPr>
          <a:xfrm>
            <a:off x="7934002" y="3203788"/>
            <a:ext cx="1450975" cy="177643"/>
          </a:xfrm>
        </p:spPr>
        <p:txBody>
          <a:bodyPr anchor="ctr">
            <a:noAutofit/>
          </a:bodyPr>
          <a:lstStyle>
            <a:lvl1pPr marL="0" indent="0" algn="ctr">
              <a:buNone/>
              <a:defRPr sz="1400" b="1" i="0">
                <a:solidFill>
                  <a:schemeClr val="accent1"/>
                </a:solidFill>
                <a:latin typeface="+mj-lt"/>
              </a:defRPr>
            </a:lvl1pPr>
          </a:lstStyle>
          <a:p>
            <a:pPr lvl="0"/>
            <a:r>
              <a:rPr lang="en-US" dirty="0"/>
              <a:t>John Smith</a:t>
            </a:r>
          </a:p>
        </p:txBody>
      </p:sp>
      <p:sp>
        <p:nvSpPr>
          <p:cNvPr id="69" name="Text Placeholder 29">
            <a:extLst>
              <a:ext uri="{FF2B5EF4-FFF2-40B4-BE49-F238E27FC236}">
                <a16:creationId xmlns:a16="http://schemas.microsoft.com/office/drawing/2014/main" id="{537E5947-B22E-A843-B263-87F48552BABB}"/>
              </a:ext>
            </a:extLst>
          </p:cNvPr>
          <p:cNvSpPr>
            <a:spLocks noGrp="1"/>
          </p:cNvSpPr>
          <p:nvPr>
            <p:ph type="body" sz="quarter" idx="44" hasCustomPrompt="1"/>
          </p:nvPr>
        </p:nvSpPr>
        <p:spPr>
          <a:xfrm>
            <a:off x="7934002" y="3424499"/>
            <a:ext cx="1450975" cy="177643"/>
          </a:xfrm>
        </p:spPr>
        <p:txBody>
          <a:bodyPr anchor="ctr">
            <a:noAutofit/>
          </a:bodyPr>
          <a:lstStyle>
            <a:lvl1pPr marL="0" indent="0" algn="ctr" defTabSz="914400" rtl="0" eaLnBrk="1" latinLnBrk="0" hangingPunct="1">
              <a:lnSpc>
                <a:spcPct val="90000"/>
              </a:lnSpc>
              <a:spcBef>
                <a:spcPts val="200"/>
              </a:spcBef>
              <a:buNone/>
              <a:defRPr lang="en-US" sz="800" b="0" i="0" kern="1200" dirty="0">
                <a:solidFill>
                  <a:schemeClr val="accent1"/>
                </a:solidFill>
                <a:latin typeface="+mn-lt"/>
                <a:ea typeface="+mn-ea"/>
                <a:cs typeface="+mn-cs"/>
              </a:defRPr>
            </a:lvl1pPr>
          </a:lstStyle>
          <a:p>
            <a:pPr lvl="0"/>
            <a:r>
              <a:rPr lang="en-US" dirty="0"/>
              <a:t>Title here</a:t>
            </a:r>
          </a:p>
        </p:txBody>
      </p:sp>
      <p:sp>
        <p:nvSpPr>
          <p:cNvPr id="75" name="Text Placeholder 29">
            <a:extLst>
              <a:ext uri="{FF2B5EF4-FFF2-40B4-BE49-F238E27FC236}">
                <a16:creationId xmlns:a16="http://schemas.microsoft.com/office/drawing/2014/main" id="{0338BDAA-FFCB-4842-95CB-50ABA127241E}"/>
              </a:ext>
            </a:extLst>
          </p:cNvPr>
          <p:cNvSpPr>
            <a:spLocks noGrp="1"/>
          </p:cNvSpPr>
          <p:nvPr>
            <p:ph type="body" sz="quarter" idx="45" hasCustomPrompt="1"/>
          </p:nvPr>
        </p:nvSpPr>
        <p:spPr>
          <a:xfrm>
            <a:off x="9670037" y="3203788"/>
            <a:ext cx="1450975" cy="177643"/>
          </a:xfrm>
        </p:spPr>
        <p:txBody>
          <a:bodyPr anchor="ctr">
            <a:noAutofit/>
          </a:bodyPr>
          <a:lstStyle>
            <a:lvl1pPr marL="0" indent="0" algn="ctr">
              <a:buNone/>
              <a:defRPr sz="1400" b="1" i="0">
                <a:solidFill>
                  <a:schemeClr val="accent1"/>
                </a:solidFill>
                <a:latin typeface="+mj-lt"/>
              </a:defRPr>
            </a:lvl1pPr>
          </a:lstStyle>
          <a:p>
            <a:pPr lvl="0"/>
            <a:r>
              <a:rPr lang="en-US" dirty="0"/>
              <a:t>John Smith</a:t>
            </a:r>
          </a:p>
        </p:txBody>
      </p:sp>
      <p:sp>
        <p:nvSpPr>
          <p:cNvPr id="81" name="Text Placeholder 29">
            <a:extLst>
              <a:ext uri="{FF2B5EF4-FFF2-40B4-BE49-F238E27FC236}">
                <a16:creationId xmlns:a16="http://schemas.microsoft.com/office/drawing/2014/main" id="{543F1667-53EB-5B48-9D2B-6762692D9421}"/>
              </a:ext>
            </a:extLst>
          </p:cNvPr>
          <p:cNvSpPr>
            <a:spLocks noGrp="1"/>
          </p:cNvSpPr>
          <p:nvPr>
            <p:ph type="body" sz="quarter" idx="46" hasCustomPrompt="1"/>
          </p:nvPr>
        </p:nvSpPr>
        <p:spPr>
          <a:xfrm>
            <a:off x="9670037" y="3424499"/>
            <a:ext cx="1450975" cy="177643"/>
          </a:xfrm>
        </p:spPr>
        <p:txBody>
          <a:bodyPr anchor="ctr">
            <a:noAutofit/>
          </a:bodyPr>
          <a:lstStyle>
            <a:lvl1pPr marL="0" indent="0" algn="ctr" defTabSz="914400" rtl="0" eaLnBrk="1" latinLnBrk="0" hangingPunct="1">
              <a:lnSpc>
                <a:spcPct val="90000"/>
              </a:lnSpc>
              <a:spcBef>
                <a:spcPts val="200"/>
              </a:spcBef>
              <a:buNone/>
              <a:defRPr lang="en-US" sz="800" b="0" i="0" kern="1200" dirty="0">
                <a:solidFill>
                  <a:schemeClr val="accent1"/>
                </a:solidFill>
                <a:latin typeface="+mn-lt"/>
                <a:ea typeface="+mn-ea"/>
                <a:cs typeface="+mn-cs"/>
              </a:defRPr>
            </a:lvl1pPr>
          </a:lstStyle>
          <a:p>
            <a:pPr lvl="0"/>
            <a:r>
              <a:rPr lang="en-US" dirty="0"/>
              <a:t>Title here</a:t>
            </a:r>
          </a:p>
        </p:txBody>
      </p:sp>
      <p:sp>
        <p:nvSpPr>
          <p:cNvPr id="82" name="Text Placeholder 29">
            <a:extLst>
              <a:ext uri="{FF2B5EF4-FFF2-40B4-BE49-F238E27FC236}">
                <a16:creationId xmlns:a16="http://schemas.microsoft.com/office/drawing/2014/main" id="{C30CDD47-8671-2341-8D93-B9D01826A59D}"/>
              </a:ext>
            </a:extLst>
          </p:cNvPr>
          <p:cNvSpPr>
            <a:spLocks noGrp="1"/>
          </p:cNvSpPr>
          <p:nvPr>
            <p:ph type="body" sz="quarter" idx="47" hasCustomPrompt="1"/>
          </p:nvPr>
        </p:nvSpPr>
        <p:spPr>
          <a:xfrm>
            <a:off x="6131706" y="5310884"/>
            <a:ext cx="1450975" cy="177643"/>
          </a:xfrm>
        </p:spPr>
        <p:txBody>
          <a:bodyPr anchor="ctr">
            <a:noAutofit/>
          </a:bodyPr>
          <a:lstStyle>
            <a:lvl1pPr marL="0" indent="0" algn="ctr">
              <a:buNone/>
              <a:defRPr sz="1400" b="1" i="0">
                <a:solidFill>
                  <a:schemeClr val="accent1"/>
                </a:solidFill>
                <a:latin typeface="+mj-lt"/>
              </a:defRPr>
            </a:lvl1pPr>
          </a:lstStyle>
          <a:p>
            <a:pPr lvl="0"/>
            <a:r>
              <a:rPr lang="en-US" dirty="0"/>
              <a:t>John Smith</a:t>
            </a:r>
          </a:p>
        </p:txBody>
      </p:sp>
      <p:sp>
        <p:nvSpPr>
          <p:cNvPr id="83" name="Text Placeholder 29">
            <a:extLst>
              <a:ext uri="{FF2B5EF4-FFF2-40B4-BE49-F238E27FC236}">
                <a16:creationId xmlns:a16="http://schemas.microsoft.com/office/drawing/2014/main" id="{D69595BF-364A-5048-87F7-8123429EF1DD}"/>
              </a:ext>
            </a:extLst>
          </p:cNvPr>
          <p:cNvSpPr>
            <a:spLocks noGrp="1"/>
          </p:cNvSpPr>
          <p:nvPr>
            <p:ph type="body" sz="quarter" idx="48" hasCustomPrompt="1"/>
          </p:nvPr>
        </p:nvSpPr>
        <p:spPr>
          <a:xfrm>
            <a:off x="6131706" y="5531595"/>
            <a:ext cx="1450975" cy="177643"/>
          </a:xfrm>
        </p:spPr>
        <p:txBody>
          <a:bodyPr anchor="ctr">
            <a:noAutofit/>
          </a:bodyPr>
          <a:lstStyle>
            <a:lvl1pPr marL="0" indent="0" algn="ctr" defTabSz="914400" rtl="0" eaLnBrk="1" latinLnBrk="0" hangingPunct="1">
              <a:lnSpc>
                <a:spcPct val="90000"/>
              </a:lnSpc>
              <a:spcBef>
                <a:spcPts val="200"/>
              </a:spcBef>
              <a:buNone/>
              <a:defRPr lang="en-US" sz="800" b="0" i="0" kern="1200" dirty="0">
                <a:solidFill>
                  <a:schemeClr val="accent1"/>
                </a:solidFill>
                <a:latin typeface="+mn-lt"/>
                <a:ea typeface="+mn-ea"/>
                <a:cs typeface="+mn-cs"/>
              </a:defRPr>
            </a:lvl1pPr>
          </a:lstStyle>
          <a:p>
            <a:pPr lvl="0"/>
            <a:r>
              <a:rPr lang="en-US" dirty="0"/>
              <a:t>Title here</a:t>
            </a:r>
          </a:p>
        </p:txBody>
      </p:sp>
      <p:sp>
        <p:nvSpPr>
          <p:cNvPr id="84" name="Text Placeholder 29">
            <a:extLst>
              <a:ext uri="{FF2B5EF4-FFF2-40B4-BE49-F238E27FC236}">
                <a16:creationId xmlns:a16="http://schemas.microsoft.com/office/drawing/2014/main" id="{D9A2FD1E-E557-3843-B46E-7BAEDB74099F}"/>
              </a:ext>
            </a:extLst>
          </p:cNvPr>
          <p:cNvSpPr>
            <a:spLocks noGrp="1"/>
          </p:cNvSpPr>
          <p:nvPr>
            <p:ph type="body" sz="quarter" idx="49" hasCustomPrompt="1"/>
          </p:nvPr>
        </p:nvSpPr>
        <p:spPr>
          <a:xfrm>
            <a:off x="7934002" y="5310884"/>
            <a:ext cx="1450975" cy="177643"/>
          </a:xfrm>
        </p:spPr>
        <p:txBody>
          <a:bodyPr anchor="ctr">
            <a:noAutofit/>
          </a:bodyPr>
          <a:lstStyle>
            <a:lvl1pPr marL="0" indent="0" algn="ctr">
              <a:buNone/>
              <a:defRPr sz="1400" b="1" i="0">
                <a:solidFill>
                  <a:schemeClr val="accent1"/>
                </a:solidFill>
                <a:latin typeface="+mj-lt"/>
              </a:defRPr>
            </a:lvl1pPr>
          </a:lstStyle>
          <a:p>
            <a:pPr lvl="0"/>
            <a:r>
              <a:rPr lang="en-US" dirty="0"/>
              <a:t>John Smith</a:t>
            </a:r>
          </a:p>
        </p:txBody>
      </p:sp>
      <p:sp>
        <p:nvSpPr>
          <p:cNvPr id="85" name="Text Placeholder 29">
            <a:extLst>
              <a:ext uri="{FF2B5EF4-FFF2-40B4-BE49-F238E27FC236}">
                <a16:creationId xmlns:a16="http://schemas.microsoft.com/office/drawing/2014/main" id="{538C3615-91EF-704A-AF07-0A1291D45722}"/>
              </a:ext>
            </a:extLst>
          </p:cNvPr>
          <p:cNvSpPr>
            <a:spLocks noGrp="1"/>
          </p:cNvSpPr>
          <p:nvPr>
            <p:ph type="body" sz="quarter" idx="50" hasCustomPrompt="1"/>
          </p:nvPr>
        </p:nvSpPr>
        <p:spPr>
          <a:xfrm>
            <a:off x="7934002" y="5531595"/>
            <a:ext cx="1450975" cy="177643"/>
          </a:xfrm>
        </p:spPr>
        <p:txBody>
          <a:bodyPr anchor="ctr">
            <a:noAutofit/>
          </a:bodyPr>
          <a:lstStyle>
            <a:lvl1pPr marL="0" indent="0" algn="ctr" defTabSz="914400" rtl="0" eaLnBrk="1" latinLnBrk="0" hangingPunct="1">
              <a:lnSpc>
                <a:spcPct val="90000"/>
              </a:lnSpc>
              <a:spcBef>
                <a:spcPts val="200"/>
              </a:spcBef>
              <a:buNone/>
              <a:defRPr lang="en-US" sz="800" b="0" i="0" kern="1200" dirty="0">
                <a:solidFill>
                  <a:schemeClr val="accent1"/>
                </a:solidFill>
                <a:latin typeface="+mn-lt"/>
                <a:ea typeface="+mn-ea"/>
                <a:cs typeface="+mn-cs"/>
              </a:defRPr>
            </a:lvl1pPr>
          </a:lstStyle>
          <a:p>
            <a:pPr lvl="0"/>
            <a:r>
              <a:rPr lang="en-US" dirty="0"/>
              <a:t>Title here</a:t>
            </a:r>
          </a:p>
        </p:txBody>
      </p:sp>
      <p:sp>
        <p:nvSpPr>
          <p:cNvPr id="86" name="Text Placeholder 29">
            <a:extLst>
              <a:ext uri="{FF2B5EF4-FFF2-40B4-BE49-F238E27FC236}">
                <a16:creationId xmlns:a16="http://schemas.microsoft.com/office/drawing/2014/main" id="{75854DC1-4913-DD4D-8E65-460A6ECD5919}"/>
              </a:ext>
            </a:extLst>
          </p:cNvPr>
          <p:cNvSpPr>
            <a:spLocks noGrp="1"/>
          </p:cNvSpPr>
          <p:nvPr>
            <p:ph type="body" sz="quarter" idx="51" hasCustomPrompt="1"/>
          </p:nvPr>
        </p:nvSpPr>
        <p:spPr>
          <a:xfrm>
            <a:off x="9670037" y="5310884"/>
            <a:ext cx="1450975" cy="177643"/>
          </a:xfrm>
        </p:spPr>
        <p:txBody>
          <a:bodyPr anchor="ctr">
            <a:noAutofit/>
          </a:bodyPr>
          <a:lstStyle>
            <a:lvl1pPr marL="0" indent="0" algn="ctr">
              <a:buNone/>
              <a:defRPr sz="1400" b="1" i="0">
                <a:solidFill>
                  <a:schemeClr val="accent1"/>
                </a:solidFill>
                <a:latin typeface="+mj-lt"/>
              </a:defRPr>
            </a:lvl1pPr>
          </a:lstStyle>
          <a:p>
            <a:pPr lvl="0"/>
            <a:r>
              <a:rPr lang="en-US" dirty="0"/>
              <a:t>John Smith</a:t>
            </a:r>
          </a:p>
        </p:txBody>
      </p:sp>
      <p:sp>
        <p:nvSpPr>
          <p:cNvPr id="87" name="Text Placeholder 29">
            <a:extLst>
              <a:ext uri="{FF2B5EF4-FFF2-40B4-BE49-F238E27FC236}">
                <a16:creationId xmlns:a16="http://schemas.microsoft.com/office/drawing/2014/main" id="{B3D54FC9-7326-7542-8297-758DAB319500}"/>
              </a:ext>
            </a:extLst>
          </p:cNvPr>
          <p:cNvSpPr>
            <a:spLocks noGrp="1"/>
          </p:cNvSpPr>
          <p:nvPr>
            <p:ph type="body" sz="quarter" idx="52" hasCustomPrompt="1"/>
          </p:nvPr>
        </p:nvSpPr>
        <p:spPr>
          <a:xfrm>
            <a:off x="9670037" y="5531595"/>
            <a:ext cx="1450975" cy="177643"/>
          </a:xfrm>
        </p:spPr>
        <p:txBody>
          <a:bodyPr anchor="ctr">
            <a:noAutofit/>
          </a:bodyPr>
          <a:lstStyle>
            <a:lvl1pPr marL="0" indent="0" algn="ctr" defTabSz="914400" rtl="0" eaLnBrk="1" latinLnBrk="0" hangingPunct="1">
              <a:lnSpc>
                <a:spcPct val="90000"/>
              </a:lnSpc>
              <a:spcBef>
                <a:spcPts val="200"/>
              </a:spcBef>
              <a:buNone/>
              <a:defRPr lang="en-US" sz="800" b="0" i="0" kern="1200" dirty="0">
                <a:solidFill>
                  <a:schemeClr val="accent1"/>
                </a:solidFill>
                <a:latin typeface="+mn-lt"/>
                <a:ea typeface="+mn-ea"/>
                <a:cs typeface="+mn-cs"/>
              </a:defRPr>
            </a:lvl1pPr>
          </a:lstStyle>
          <a:p>
            <a:pPr lvl="0"/>
            <a:r>
              <a:rPr lang="en-US" dirty="0"/>
              <a:t>Title here</a:t>
            </a:r>
          </a:p>
        </p:txBody>
      </p:sp>
    </p:spTree>
    <p:extLst>
      <p:ext uri="{BB962C8B-B14F-4D97-AF65-F5344CB8AC3E}">
        <p14:creationId xmlns:p14="http://schemas.microsoft.com/office/powerpoint/2010/main" val="3727037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3617213-8D50-A344-8D9F-775B41ECC739}"/>
              </a:ext>
            </a:extLst>
          </p:cNvPr>
          <p:cNvSpPr>
            <a:spLocks noGrp="1"/>
          </p:cNvSpPr>
          <p:nvPr>
            <p:ph type="pic" sz="quarter" idx="10"/>
          </p:nvPr>
        </p:nvSpPr>
        <p:spPr>
          <a:xfrm>
            <a:off x="0" y="0"/>
            <a:ext cx="2787650" cy="3937819"/>
          </a:xfrm>
          <a:solidFill>
            <a:schemeClr val="accent3">
              <a:lumMod val="40000"/>
              <a:lumOff val="60000"/>
            </a:schemeClr>
          </a:solidFill>
        </p:spPr>
        <p:txBody>
          <a:bodyPr anchor="ctr"/>
          <a:lstStyle>
            <a:lvl1pPr algn="ctr">
              <a:defRPr/>
            </a:lvl1pPr>
          </a:lstStyle>
          <a:p>
            <a:endParaRPr lang="en-US"/>
          </a:p>
        </p:txBody>
      </p:sp>
      <p:sp>
        <p:nvSpPr>
          <p:cNvPr id="5" name="Picture Placeholder 3">
            <a:extLst>
              <a:ext uri="{FF2B5EF4-FFF2-40B4-BE49-F238E27FC236}">
                <a16:creationId xmlns:a16="http://schemas.microsoft.com/office/drawing/2014/main" id="{F8665830-D911-1B41-B838-B3F12F360698}"/>
              </a:ext>
            </a:extLst>
          </p:cNvPr>
          <p:cNvSpPr>
            <a:spLocks noGrp="1"/>
          </p:cNvSpPr>
          <p:nvPr>
            <p:ph type="pic" sz="quarter" idx="11"/>
          </p:nvPr>
        </p:nvSpPr>
        <p:spPr>
          <a:xfrm>
            <a:off x="2949677" y="0"/>
            <a:ext cx="2787650" cy="2801836"/>
          </a:xfrm>
          <a:solidFill>
            <a:schemeClr val="accent3">
              <a:lumMod val="40000"/>
              <a:lumOff val="60000"/>
            </a:schemeClr>
          </a:solidFill>
        </p:spPr>
        <p:txBody>
          <a:bodyPr anchor="ctr"/>
          <a:lstStyle>
            <a:lvl1pPr algn="ctr">
              <a:defRPr/>
            </a:lvl1pPr>
          </a:lstStyle>
          <a:p>
            <a:endParaRPr lang="en-US"/>
          </a:p>
        </p:txBody>
      </p:sp>
      <p:sp>
        <p:nvSpPr>
          <p:cNvPr id="6" name="Picture Placeholder 3">
            <a:extLst>
              <a:ext uri="{FF2B5EF4-FFF2-40B4-BE49-F238E27FC236}">
                <a16:creationId xmlns:a16="http://schemas.microsoft.com/office/drawing/2014/main" id="{8F7F65AA-8655-E645-BBC7-0F925E7F4B0E}"/>
              </a:ext>
            </a:extLst>
          </p:cNvPr>
          <p:cNvSpPr>
            <a:spLocks noGrp="1"/>
          </p:cNvSpPr>
          <p:nvPr>
            <p:ph type="pic" sz="quarter" idx="12"/>
          </p:nvPr>
        </p:nvSpPr>
        <p:spPr>
          <a:xfrm>
            <a:off x="2949677" y="2920181"/>
            <a:ext cx="2787650" cy="3937819"/>
          </a:xfrm>
          <a:solidFill>
            <a:schemeClr val="accent3">
              <a:lumMod val="40000"/>
              <a:lumOff val="60000"/>
            </a:schemeClr>
          </a:solidFill>
        </p:spPr>
        <p:txBody>
          <a:bodyPr anchor="ctr"/>
          <a:lstStyle>
            <a:lvl1pPr algn="ctr">
              <a:defRPr/>
            </a:lvl1pPr>
          </a:lstStyle>
          <a:p>
            <a:endParaRPr lang="en-US"/>
          </a:p>
        </p:txBody>
      </p:sp>
      <p:sp>
        <p:nvSpPr>
          <p:cNvPr id="7" name="Picture Placeholder 3">
            <a:extLst>
              <a:ext uri="{FF2B5EF4-FFF2-40B4-BE49-F238E27FC236}">
                <a16:creationId xmlns:a16="http://schemas.microsoft.com/office/drawing/2014/main" id="{9032F8EA-7610-D240-A17B-A7F1B7EEBB9F}"/>
              </a:ext>
            </a:extLst>
          </p:cNvPr>
          <p:cNvSpPr>
            <a:spLocks noGrp="1"/>
          </p:cNvSpPr>
          <p:nvPr>
            <p:ph type="pic" sz="quarter" idx="13"/>
          </p:nvPr>
        </p:nvSpPr>
        <p:spPr>
          <a:xfrm>
            <a:off x="0" y="4056164"/>
            <a:ext cx="2787650" cy="2801836"/>
          </a:xfrm>
          <a:solidFill>
            <a:schemeClr val="accent3">
              <a:lumMod val="40000"/>
              <a:lumOff val="60000"/>
            </a:schemeClr>
          </a:solidFill>
        </p:spPr>
        <p:txBody>
          <a:bodyPr anchor="ctr"/>
          <a:lstStyle>
            <a:lvl1pPr algn="ctr">
              <a:defRPr/>
            </a:lvl1pPr>
          </a:lstStyle>
          <a:p>
            <a:endParaRPr lang="en-US"/>
          </a:p>
        </p:txBody>
      </p:sp>
      <p:pic>
        <p:nvPicPr>
          <p:cNvPr id="8" name="Graphic 7">
            <a:extLst>
              <a:ext uri="{FF2B5EF4-FFF2-40B4-BE49-F238E27FC236}">
                <a16:creationId xmlns:a16="http://schemas.microsoft.com/office/drawing/2014/main" id="{EE387AFA-DA58-A84E-AEAF-53FE8BF639DA}"/>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338" t="30778" r="10903" b="28976"/>
          <a:stretch/>
        </p:blipFill>
        <p:spPr>
          <a:xfrm>
            <a:off x="10093170" y="208246"/>
            <a:ext cx="544176" cy="209551"/>
          </a:xfrm>
          <a:prstGeom prst="rect">
            <a:avLst/>
          </a:prstGeom>
        </p:spPr>
      </p:pic>
      <p:cxnSp>
        <p:nvCxnSpPr>
          <p:cNvPr id="9" name="Straight Connector 8">
            <a:extLst>
              <a:ext uri="{FF2B5EF4-FFF2-40B4-BE49-F238E27FC236}">
                <a16:creationId xmlns:a16="http://schemas.microsoft.com/office/drawing/2014/main" id="{F1B5027A-E562-2844-8CDB-5268115B56B3}"/>
              </a:ext>
            </a:extLst>
          </p:cNvPr>
          <p:cNvCxnSpPr>
            <a:cxnSpLocks/>
          </p:cNvCxnSpPr>
          <p:nvPr userDrawn="1"/>
        </p:nvCxnSpPr>
        <p:spPr>
          <a:xfrm>
            <a:off x="10093170" y="441098"/>
            <a:ext cx="208672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ext Placeholder 4">
            <a:extLst>
              <a:ext uri="{FF2B5EF4-FFF2-40B4-BE49-F238E27FC236}">
                <a16:creationId xmlns:a16="http://schemas.microsoft.com/office/drawing/2014/main" id="{46D1BB1A-FB3E-FD4F-BF19-8BC2D65CF069}"/>
              </a:ext>
            </a:extLst>
          </p:cNvPr>
          <p:cNvSpPr>
            <a:spLocks noGrp="1"/>
          </p:cNvSpPr>
          <p:nvPr>
            <p:ph type="body" sz="quarter" idx="14" hasCustomPrompt="1"/>
          </p:nvPr>
        </p:nvSpPr>
        <p:spPr>
          <a:xfrm>
            <a:off x="10093170" y="477100"/>
            <a:ext cx="1925837" cy="176877"/>
          </a:xfrm>
        </p:spPr>
        <p:txBody>
          <a:bodyPr anchor="ctr">
            <a:normAutofit/>
          </a:bodyPr>
          <a:lstStyle>
            <a:lvl1pPr algn="l">
              <a:defRPr sz="1000" b="0" i="0">
                <a:solidFill>
                  <a:schemeClr val="accent1"/>
                </a:solidFill>
                <a:latin typeface="+mn-lt"/>
              </a:defRPr>
            </a:lvl1pPr>
          </a:lstStyle>
          <a:p>
            <a:pPr lvl="0"/>
            <a:r>
              <a:rPr lang="en-GB" dirty="0"/>
              <a:t>NAME OF DECK HERE</a:t>
            </a:r>
            <a:endParaRPr lang="en-US" dirty="0"/>
          </a:p>
        </p:txBody>
      </p:sp>
      <p:sp>
        <p:nvSpPr>
          <p:cNvPr id="11" name="Text Placeholder 5">
            <a:extLst>
              <a:ext uri="{FF2B5EF4-FFF2-40B4-BE49-F238E27FC236}">
                <a16:creationId xmlns:a16="http://schemas.microsoft.com/office/drawing/2014/main" id="{0FA0A9B8-1A50-094B-8D4F-849E2B109769}"/>
              </a:ext>
            </a:extLst>
          </p:cNvPr>
          <p:cNvSpPr>
            <a:spLocks noGrp="1"/>
          </p:cNvSpPr>
          <p:nvPr>
            <p:ph type="body" sz="quarter" idx="40"/>
          </p:nvPr>
        </p:nvSpPr>
        <p:spPr>
          <a:xfrm>
            <a:off x="6572865" y="1562156"/>
            <a:ext cx="4743450" cy="1228725"/>
          </a:xfrm>
        </p:spPr>
        <p:txBody>
          <a:bodyPr anchor="ctr">
            <a:noAutofit/>
          </a:bodyPr>
          <a:lstStyle>
            <a:lvl1pPr>
              <a:defRPr sz="4400" b="1" i="0">
                <a:solidFill>
                  <a:schemeClr val="accent1"/>
                </a:solidFill>
                <a:latin typeface="+mj-lt"/>
              </a:defRPr>
            </a:lvl1pPr>
          </a:lstStyle>
          <a:p>
            <a:pPr lvl="0"/>
            <a:r>
              <a:rPr lang="en-GB" dirty="0"/>
              <a:t>Click to edit Master text styles</a:t>
            </a:r>
          </a:p>
        </p:txBody>
      </p:sp>
      <p:sp>
        <p:nvSpPr>
          <p:cNvPr id="12" name="Text Placeholder 5">
            <a:extLst>
              <a:ext uri="{FF2B5EF4-FFF2-40B4-BE49-F238E27FC236}">
                <a16:creationId xmlns:a16="http://schemas.microsoft.com/office/drawing/2014/main" id="{B2687152-1D00-1249-A2EA-6C1BE7FFA314}"/>
              </a:ext>
            </a:extLst>
          </p:cNvPr>
          <p:cNvSpPr>
            <a:spLocks noGrp="1"/>
          </p:cNvSpPr>
          <p:nvPr>
            <p:ph type="body" sz="quarter" idx="41"/>
          </p:nvPr>
        </p:nvSpPr>
        <p:spPr>
          <a:xfrm>
            <a:off x="6572865" y="2952806"/>
            <a:ext cx="4743450" cy="428625"/>
          </a:xfrm>
        </p:spPr>
        <p:txBody>
          <a:bodyPr anchor="ctr">
            <a:noAutofit/>
          </a:bodyPr>
          <a:lstStyle>
            <a:lvl1pPr>
              <a:defRPr sz="2000" b="0" i="0">
                <a:solidFill>
                  <a:schemeClr val="accent3"/>
                </a:solidFill>
                <a:latin typeface="+mn-lt"/>
              </a:defRPr>
            </a:lvl1pPr>
          </a:lstStyle>
          <a:p>
            <a:pPr lvl="0"/>
            <a:r>
              <a:rPr lang="en-GB" dirty="0"/>
              <a:t>Click to edit Master text styles</a:t>
            </a:r>
          </a:p>
        </p:txBody>
      </p:sp>
      <p:sp>
        <p:nvSpPr>
          <p:cNvPr id="13" name="Text Placeholder 5">
            <a:extLst>
              <a:ext uri="{FF2B5EF4-FFF2-40B4-BE49-F238E27FC236}">
                <a16:creationId xmlns:a16="http://schemas.microsoft.com/office/drawing/2014/main" id="{00D84F56-2B0A-1644-9249-87E8D3573AD5}"/>
              </a:ext>
            </a:extLst>
          </p:cNvPr>
          <p:cNvSpPr>
            <a:spLocks noGrp="1"/>
          </p:cNvSpPr>
          <p:nvPr>
            <p:ph type="body" sz="quarter" idx="42"/>
          </p:nvPr>
        </p:nvSpPr>
        <p:spPr>
          <a:xfrm>
            <a:off x="6572865" y="3684966"/>
            <a:ext cx="4743450" cy="2024272"/>
          </a:xfrm>
        </p:spPr>
        <p:txBody>
          <a:bodyPr anchor="t">
            <a:noAutofit/>
          </a:bodyPr>
          <a:lstStyle>
            <a:lvl1pPr>
              <a:defRPr sz="1600" b="0" i="0">
                <a:solidFill>
                  <a:schemeClr val="tx1"/>
                </a:solidFill>
                <a:latin typeface="+mn-lt"/>
              </a:defRPr>
            </a:lvl1pPr>
          </a:lstStyle>
          <a:p>
            <a:pPr lvl="0"/>
            <a:r>
              <a:rPr lang="en-GB" dirty="0"/>
              <a:t>Click to edit Master text styles</a:t>
            </a:r>
          </a:p>
        </p:txBody>
      </p:sp>
    </p:spTree>
    <p:extLst>
      <p:ext uri="{BB962C8B-B14F-4D97-AF65-F5344CB8AC3E}">
        <p14:creationId xmlns:p14="http://schemas.microsoft.com/office/powerpoint/2010/main" val="2582713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2FA649-5F56-BC4D-BB78-4ECCBC2AEA2B}"/>
              </a:ext>
            </a:extLst>
          </p:cNvPr>
          <p:cNvSpPr>
            <a:spLocks noGrp="1"/>
          </p:cNvSpPr>
          <p:nvPr>
            <p:ph type="title"/>
          </p:nvPr>
        </p:nvSpPr>
        <p:spPr>
          <a:xfrm>
            <a:off x="609600" y="465609"/>
            <a:ext cx="10972800" cy="822960"/>
          </a:xfrm>
          <a:prstGeom prst="rect">
            <a:avLst/>
          </a:prstGeom>
        </p:spPr>
        <p:txBody>
          <a:bodyPr vert="horz" lIns="0" tIns="0" rIns="0" bIns="0" rtlCol="0" anchor="t" anchorCtr="0">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8B450B4F-660E-744F-AC66-5FC7B24BCE9B}"/>
              </a:ext>
            </a:extLst>
          </p:cNvPr>
          <p:cNvSpPr>
            <a:spLocks noGrp="1"/>
          </p:cNvSpPr>
          <p:nvPr>
            <p:ph type="body" idx="1"/>
          </p:nvPr>
        </p:nvSpPr>
        <p:spPr>
          <a:xfrm>
            <a:off x="609600" y="1483980"/>
            <a:ext cx="10972800" cy="4735949"/>
          </a:xfrm>
          <a:prstGeom prst="rect">
            <a:avLst/>
          </a:prstGeom>
        </p:spPr>
        <p:txBody>
          <a:bodyPr vert="horz" lIns="0" tIns="0" rIns="0" bIns="0" rtlCol="0" anchor="t" anchorCtr="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3" name="Rectangle 12">
            <a:extLst>
              <a:ext uri="{FF2B5EF4-FFF2-40B4-BE49-F238E27FC236}">
                <a16:creationId xmlns:a16="http://schemas.microsoft.com/office/drawing/2014/main" id="{90622766-BD90-F94C-884D-194937799C64}"/>
              </a:ext>
            </a:extLst>
          </p:cNvPr>
          <p:cNvSpPr/>
          <p:nvPr userDrawn="1"/>
        </p:nvSpPr>
        <p:spPr>
          <a:xfrm>
            <a:off x="0" y="-394443"/>
            <a:ext cx="228600" cy="2232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E80259-830D-EA48-8D28-065589F40527}"/>
              </a:ext>
            </a:extLst>
          </p:cNvPr>
          <p:cNvSpPr/>
          <p:nvPr userDrawn="1"/>
        </p:nvSpPr>
        <p:spPr>
          <a:xfrm>
            <a:off x="308344" y="-394443"/>
            <a:ext cx="228600" cy="2232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D271364-D8A1-C744-BAAD-B626BB54F9EF}"/>
              </a:ext>
            </a:extLst>
          </p:cNvPr>
          <p:cNvSpPr/>
          <p:nvPr userDrawn="1"/>
        </p:nvSpPr>
        <p:spPr>
          <a:xfrm>
            <a:off x="616688" y="-394443"/>
            <a:ext cx="228600" cy="22328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C4CED88-FA0C-C14A-98F6-910A9888205B}"/>
              </a:ext>
            </a:extLst>
          </p:cNvPr>
          <p:cNvSpPr/>
          <p:nvPr userDrawn="1"/>
        </p:nvSpPr>
        <p:spPr>
          <a:xfrm>
            <a:off x="925032" y="-394443"/>
            <a:ext cx="228600" cy="2232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2BFDB31-1A55-7144-9A51-9E8BE1A8DF18}"/>
              </a:ext>
            </a:extLst>
          </p:cNvPr>
          <p:cNvSpPr/>
          <p:nvPr userDrawn="1"/>
        </p:nvSpPr>
        <p:spPr>
          <a:xfrm>
            <a:off x="1233376" y="-394443"/>
            <a:ext cx="228600" cy="22328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E593E1F-4A6C-FD48-AB97-796FF99CF571}"/>
              </a:ext>
            </a:extLst>
          </p:cNvPr>
          <p:cNvSpPr/>
          <p:nvPr userDrawn="1"/>
        </p:nvSpPr>
        <p:spPr>
          <a:xfrm>
            <a:off x="1541720" y="-394443"/>
            <a:ext cx="228600" cy="22328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3512564"/>
      </p:ext>
    </p:extLst>
  </p:cSld>
  <p:clrMap bg1="lt1" tx1="dk1" bg2="lt2" tx2="dk2" accent1="accent1" accent2="accent2" accent3="accent3" accent4="accent4" accent5="accent5" accent6="accent6" hlink="hlink" folHlink="folHlink"/>
  <p:sldLayoutIdLst>
    <p:sldLayoutId id="2147484188" r:id="rId1"/>
    <p:sldLayoutId id="2147483701" r:id="rId2"/>
    <p:sldLayoutId id="2147484191" r:id="rId3"/>
    <p:sldLayoutId id="2147484192" r:id="rId4"/>
    <p:sldLayoutId id="2147484193" r:id="rId5"/>
    <p:sldLayoutId id="2147484194" r:id="rId6"/>
    <p:sldLayoutId id="2147484195" r:id="rId7"/>
    <p:sldLayoutId id="2147484190" r:id="rId8"/>
    <p:sldLayoutId id="2147484196" r:id="rId9"/>
    <p:sldLayoutId id="2147483655" r:id="rId10"/>
    <p:sldLayoutId id="2147483650" r:id="rId11"/>
    <p:sldLayoutId id="2147484197" r:id="rId12"/>
    <p:sldLayoutId id="2147484198" r:id="rId13"/>
    <p:sldLayoutId id="2147484200" r:id="rId14"/>
    <p:sldLayoutId id="2147484201" r:id="rId15"/>
    <p:sldLayoutId id="2147484202" r:id="rId16"/>
    <p:sldLayoutId id="2147484109" r:id="rId17"/>
    <p:sldLayoutId id="2147484108" r:id="rId18"/>
  </p:sldLayoutIdLst>
  <p:hf hdr="0" dt="0"/>
  <p:txStyles>
    <p:titleStyle>
      <a:lvl1pPr algn="l" defTabSz="914400" rtl="0" eaLnBrk="1" latinLnBrk="0" hangingPunct="1">
        <a:lnSpc>
          <a:spcPct val="90000"/>
        </a:lnSpc>
        <a:spcBef>
          <a:spcPct val="0"/>
        </a:spcBef>
        <a:buNone/>
        <a:defRPr sz="3000" b="1" i="0" kern="1200">
          <a:solidFill>
            <a:schemeClr val="accent1"/>
          </a:solidFill>
          <a:latin typeface="+mj-lt"/>
          <a:ea typeface="Roboto Black" panose="02000000000000000000" pitchFamily="2" charset="0"/>
          <a:cs typeface="Roboto Black" panose="02000000000000000000" pitchFamily="2" charset="0"/>
        </a:defRPr>
      </a:lvl1pPr>
    </p:titleStyle>
    <p:bodyStyle>
      <a:lvl1pPr marL="0" indent="0" algn="l" defTabSz="914400" rtl="0" eaLnBrk="1" latinLnBrk="0" hangingPunct="1">
        <a:lnSpc>
          <a:spcPct val="90000"/>
        </a:lnSpc>
        <a:spcBef>
          <a:spcPts val="600"/>
        </a:spcBef>
        <a:buFont typeface="Arial" panose="020B0604020202020204" pitchFamily="34" charset="0"/>
        <a:buNone/>
        <a:defRPr sz="1600" b="0" i="0" kern="1200">
          <a:solidFill>
            <a:schemeClr val="tx1"/>
          </a:solidFill>
          <a:latin typeface="+mn-lt"/>
          <a:ea typeface="+mn-ea"/>
          <a:cs typeface="+mn-cs"/>
        </a:defRPr>
      </a:lvl1pPr>
      <a:lvl2pPr marL="460375" indent="-227013" algn="l" defTabSz="914400" rtl="0" eaLnBrk="1" latinLnBrk="0" hangingPunct="1">
        <a:lnSpc>
          <a:spcPct val="90000"/>
        </a:lnSpc>
        <a:spcBef>
          <a:spcPts val="600"/>
        </a:spcBef>
        <a:buFont typeface="Arial" panose="020B0604020202020204" pitchFamily="34" charset="0"/>
        <a:buChar char="•"/>
        <a:tabLst/>
        <a:defRPr sz="1600" b="0" i="0" kern="1200">
          <a:solidFill>
            <a:schemeClr val="tx1"/>
          </a:solidFill>
          <a:latin typeface="+mn-lt"/>
          <a:ea typeface="+mn-ea"/>
          <a:cs typeface="+mn-cs"/>
        </a:defRPr>
      </a:lvl2pPr>
      <a:lvl3pPr marL="688975" indent="-228600" algn="l" defTabSz="914400" rtl="0" eaLnBrk="1" latinLnBrk="0" hangingPunct="1">
        <a:lnSpc>
          <a:spcPct val="90000"/>
        </a:lnSpc>
        <a:spcBef>
          <a:spcPts val="600"/>
        </a:spcBef>
        <a:buFont typeface="Arial" panose="020B0604020202020204" pitchFamily="34" charset="0"/>
        <a:buChar char="•"/>
        <a:tabLst/>
        <a:defRPr sz="1400" b="0" i="0" kern="1200">
          <a:solidFill>
            <a:schemeClr val="tx1"/>
          </a:solidFill>
          <a:latin typeface="+mn-lt"/>
          <a:ea typeface="+mn-ea"/>
          <a:cs typeface="+mn-cs"/>
        </a:defRPr>
      </a:lvl3pPr>
      <a:lvl4pPr marL="915988" indent="-227013" algn="l" defTabSz="914400" rtl="0" eaLnBrk="1" latinLnBrk="0" hangingPunct="1">
        <a:lnSpc>
          <a:spcPct val="90000"/>
        </a:lnSpc>
        <a:spcBef>
          <a:spcPts val="600"/>
        </a:spcBef>
        <a:buFont typeface="Arial" panose="020B0604020202020204" pitchFamily="34" charset="0"/>
        <a:buChar char="•"/>
        <a:tabLst/>
        <a:defRPr sz="1200" b="0" i="0" kern="1200">
          <a:solidFill>
            <a:schemeClr val="tx1"/>
          </a:solidFill>
          <a:latin typeface="+mn-lt"/>
          <a:ea typeface="+mn-ea"/>
          <a:cs typeface="+mn-cs"/>
        </a:defRPr>
      </a:lvl4pPr>
      <a:lvl5pPr marL="1144588" indent="-228600" algn="l" defTabSz="914400" rtl="0" eaLnBrk="1" latinLnBrk="0" hangingPunct="1">
        <a:lnSpc>
          <a:spcPct val="90000"/>
        </a:lnSpc>
        <a:spcBef>
          <a:spcPts val="600"/>
        </a:spcBef>
        <a:buFont typeface="Arial" panose="020B0604020202020204" pitchFamily="34" charset="0"/>
        <a:buChar char="•"/>
        <a:tabLst/>
        <a:defRPr sz="10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userDrawn="1">
          <p15:clr>
            <a:srgbClr val="F26B43"/>
          </p15:clr>
        </p15:guide>
        <p15:guide id="2" orient="horz" pos="4032" userDrawn="1">
          <p15:clr>
            <a:srgbClr val="F26B43"/>
          </p15:clr>
        </p15:guide>
        <p15:guide id="3" pos="7296" userDrawn="1">
          <p15:clr>
            <a:srgbClr val="F26B43"/>
          </p15:clr>
        </p15:guide>
        <p15:guide id="4" pos="384" userDrawn="1">
          <p15:clr>
            <a:srgbClr val="F26B43"/>
          </p15:clr>
        </p15:guide>
        <p15:guide id="5" pos="4954" userDrawn="1">
          <p15:clr>
            <a:srgbClr val="F26B43"/>
          </p15:clr>
        </p15:guide>
        <p15:guide id="6" pos="5073" userDrawn="1">
          <p15:clr>
            <a:srgbClr val="F26B43"/>
          </p15:clr>
        </p15:guide>
        <p15:guide id="7" pos="2608" userDrawn="1">
          <p15:clr>
            <a:srgbClr val="F26B43"/>
          </p15:clr>
        </p15:guide>
        <p15:guide id="8" pos="2728" userDrawn="1">
          <p15:clr>
            <a:srgbClr val="F26B43"/>
          </p15:clr>
        </p15:guide>
        <p15:guide id="9" orient="horz" pos="3504" userDrawn="1">
          <p15:clr>
            <a:srgbClr val="F26B43"/>
          </p15:clr>
        </p15:guide>
        <p15:guide id="10" orient="horz" pos="3384" userDrawn="1">
          <p15:clr>
            <a:srgbClr val="F26B43"/>
          </p15:clr>
        </p15:guide>
        <p15:guide id="12" orient="horz" pos="2856" userDrawn="1">
          <p15:clr>
            <a:srgbClr val="F26B43"/>
          </p15:clr>
        </p15:guide>
        <p15:guide id="13" orient="horz" pos="2744" userDrawn="1">
          <p15:clr>
            <a:srgbClr val="F26B43"/>
          </p15:clr>
        </p15:guide>
        <p15:guide id="14" orient="horz" pos="2216" userDrawn="1">
          <p15:clr>
            <a:srgbClr val="F26B43"/>
          </p15:clr>
        </p15:guide>
        <p15:guide id="15" orient="horz" pos="2100" userDrawn="1">
          <p15:clr>
            <a:srgbClr val="F26B43"/>
          </p15:clr>
        </p15:guide>
        <p15:guide id="16" orient="horz" pos="1574" userDrawn="1">
          <p15:clr>
            <a:srgbClr val="F26B43"/>
          </p15:clr>
        </p15:guide>
        <p15:guide id="17" orient="horz" pos="1460" userDrawn="1">
          <p15:clr>
            <a:srgbClr val="F26B43"/>
          </p15:clr>
        </p15:guide>
        <p15:guide id="18" orient="horz" pos="930" userDrawn="1">
          <p15:clr>
            <a:srgbClr val="F26B43"/>
          </p15:clr>
        </p15:guide>
        <p15:guide id="19" orient="horz" pos="81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hyperlink" Target="https://www.tungsten-network.com/video/check-your-invoice-status/" TargetMode="Externa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9.png"/><Relationship Id="rId2" Type="http://schemas.openxmlformats.org/officeDocument/2006/relationships/image" Target="../media/image17.jpeg"/><Relationship Id="rId1" Type="http://schemas.openxmlformats.org/officeDocument/2006/relationships/slideLayout" Target="../slideLayouts/slideLayout18.xml"/><Relationship Id="rId6" Type="http://schemas.openxmlformats.org/officeDocument/2006/relationships/hyperlink" Target="https://www.tungsten-network.com/video/check-your-invoice-status/" TargetMode="External"/><Relationship Id="rId5" Type="http://schemas.openxmlformats.org/officeDocument/2006/relationships/image" Target="../media/image18.png"/><Relationship Id="rId4" Type="http://schemas.openxmlformats.org/officeDocument/2006/relationships/image" Target="../media/image8.svg"/></Relationships>
</file>

<file path=ppt/slides/_rels/slide1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8.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8.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16.xml"/><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8.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using a computer&#10;&#10;Description automatically generated">
            <a:extLst>
              <a:ext uri="{FF2B5EF4-FFF2-40B4-BE49-F238E27FC236}">
                <a16:creationId xmlns:a16="http://schemas.microsoft.com/office/drawing/2014/main" id="{E5B741CC-292E-E247-ADFE-7704F477316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6"/>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319369CD-F5E7-E845-B68E-C253317C6619}"/>
              </a:ext>
            </a:extLst>
          </p:cNvPr>
          <p:cNvSpPr/>
          <p:nvPr/>
        </p:nvSpPr>
        <p:spPr>
          <a:xfrm>
            <a:off x="-4" y="0"/>
            <a:ext cx="12192000" cy="6858000"/>
          </a:xfrm>
          <a:prstGeom prst="rect">
            <a:avLst/>
          </a:prstGeom>
          <a:solidFill>
            <a:schemeClr val="tx2">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8DF40805-F1BA-AD40-BD09-E0F454976372}"/>
              </a:ext>
            </a:extLst>
          </p:cNvPr>
          <p:cNvSpPr>
            <a:spLocks noGrp="1"/>
          </p:cNvSpPr>
          <p:nvPr>
            <p:ph type="body" sz="quarter" idx="16"/>
          </p:nvPr>
        </p:nvSpPr>
        <p:spPr/>
        <p:txBody>
          <a:bodyPr/>
          <a:lstStyle/>
          <a:p>
            <a:endParaRPr lang="en-US"/>
          </a:p>
        </p:txBody>
      </p:sp>
      <p:sp>
        <p:nvSpPr>
          <p:cNvPr id="5" name="Text Placeholder 4">
            <a:extLst>
              <a:ext uri="{FF2B5EF4-FFF2-40B4-BE49-F238E27FC236}">
                <a16:creationId xmlns:a16="http://schemas.microsoft.com/office/drawing/2014/main" id="{BCD2DDE7-1349-5D49-AE7B-71D64A5BE181}"/>
              </a:ext>
            </a:extLst>
          </p:cNvPr>
          <p:cNvSpPr>
            <a:spLocks noGrp="1"/>
          </p:cNvSpPr>
          <p:nvPr>
            <p:ph type="body" sz="quarter" idx="17"/>
          </p:nvPr>
        </p:nvSpPr>
        <p:spPr>
          <a:xfrm>
            <a:off x="2169219" y="4483892"/>
            <a:ext cx="7929614" cy="706894"/>
          </a:xfrm>
        </p:spPr>
        <p:txBody>
          <a:bodyPr/>
          <a:lstStyle/>
          <a:p>
            <a:r>
              <a:rPr lang="en-US" dirty="0"/>
              <a:t>OMG Electronic Invoicing</a:t>
            </a:r>
          </a:p>
          <a:p>
            <a:r>
              <a:rPr lang="en-US" dirty="0"/>
              <a:t>Media Purchases</a:t>
            </a:r>
          </a:p>
        </p:txBody>
      </p:sp>
      <p:sp>
        <p:nvSpPr>
          <p:cNvPr id="6" name="Text Placeholder 5">
            <a:extLst>
              <a:ext uri="{FF2B5EF4-FFF2-40B4-BE49-F238E27FC236}">
                <a16:creationId xmlns:a16="http://schemas.microsoft.com/office/drawing/2014/main" id="{1B9A488F-186F-7B4B-847A-A1A717DB8631}"/>
              </a:ext>
            </a:extLst>
          </p:cNvPr>
          <p:cNvSpPr>
            <a:spLocks noGrp="1"/>
          </p:cNvSpPr>
          <p:nvPr>
            <p:ph type="body" sz="quarter" idx="18"/>
          </p:nvPr>
        </p:nvSpPr>
        <p:spPr>
          <a:xfrm>
            <a:off x="2130425" y="5323448"/>
            <a:ext cx="7931150" cy="553557"/>
          </a:xfrm>
        </p:spPr>
        <p:txBody>
          <a:bodyPr/>
          <a:lstStyle/>
          <a:p>
            <a:r>
              <a:rPr lang="en-US" dirty="0"/>
              <a:t>Guidelines to support timely payment to supplier invoices</a:t>
            </a:r>
          </a:p>
        </p:txBody>
      </p:sp>
      <p:sp>
        <p:nvSpPr>
          <p:cNvPr id="7" name="Text Placeholder 6">
            <a:extLst>
              <a:ext uri="{FF2B5EF4-FFF2-40B4-BE49-F238E27FC236}">
                <a16:creationId xmlns:a16="http://schemas.microsoft.com/office/drawing/2014/main" id="{2258479A-A3AF-5448-AA24-B85ADCBF71D0}"/>
              </a:ext>
            </a:extLst>
          </p:cNvPr>
          <p:cNvSpPr>
            <a:spLocks noGrp="1"/>
          </p:cNvSpPr>
          <p:nvPr>
            <p:ph type="body" sz="quarter" idx="19"/>
          </p:nvPr>
        </p:nvSpPr>
        <p:spPr/>
        <p:txBody>
          <a:bodyPr/>
          <a:lstStyle/>
          <a:p>
            <a:endParaRPr lang="en-US"/>
          </a:p>
        </p:txBody>
      </p:sp>
      <p:cxnSp>
        <p:nvCxnSpPr>
          <p:cNvPr id="8" name="Straight Connector 7">
            <a:extLst>
              <a:ext uri="{FF2B5EF4-FFF2-40B4-BE49-F238E27FC236}">
                <a16:creationId xmlns:a16="http://schemas.microsoft.com/office/drawing/2014/main" id="{EAFE7F06-45F7-4C49-9F43-55CFD5698A08}"/>
              </a:ext>
            </a:extLst>
          </p:cNvPr>
          <p:cNvCxnSpPr>
            <a:cxnSpLocks/>
          </p:cNvCxnSpPr>
          <p:nvPr/>
        </p:nvCxnSpPr>
        <p:spPr>
          <a:xfrm>
            <a:off x="4374034" y="4064618"/>
            <a:ext cx="344393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B2BF1AC3-D904-DD4E-97C8-2CD2541ABBB7}"/>
              </a:ext>
            </a:extLst>
          </p:cNvPr>
          <p:cNvGrpSpPr/>
          <p:nvPr/>
        </p:nvGrpSpPr>
        <p:grpSpPr>
          <a:xfrm>
            <a:off x="7803506" y="6315075"/>
            <a:ext cx="4208191" cy="328613"/>
            <a:chOff x="383244" y="6187841"/>
            <a:chExt cx="4506543" cy="351911"/>
          </a:xfrm>
        </p:grpSpPr>
        <p:grpSp>
          <p:nvGrpSpPr>
            <p:cNvPr id="11" name="Group 10">
              <a:extLst>
                <a:ext uri="{FF2B5EF4-FFF2-40B4-BE49-F238E27FC236}">
                  <a16:creationId xmlns:a16="http://schemas.microsoft.com/office/drawing/2014/main" id="{23B472FE-2D01-1346-9FA9-FC4CD4987823}"/>
                </a:ext>
              </a:extLst>
            </p:cNvPr>
            <p:cNvGrpSpPr/>
            <p:nvPr/>
          </p:nvGrpSpPr>
          <p:grpSpPr>
            <a:xfrm>
              <a:off x="4586296" y="6218996"/>
              <a:ext cx="303491" cy="303491"/>
              <a:chOff x="5917904" y="6089569"/>
              <a:chExt cx="620602" cy="620602"/>
            </a:xfrm>
          </p:grpSpPr>
          <p:sp>
            <p:nvSpPr>
              <p:cNvPr id="60" name="Freeform 59">
                <a:extLst>
                  <a:ext uri="{FF2B5EF4-FFF2-40B4-BE49-F238E27FC236}">
                    <a16:creationId xmlns:a16="http://schemas.microsoft.com/office/drawing/2014/main" id="{0CF53414-4C2D-F14D-BC09-683B3836B85A}"/>
                  </a:ext>
                </a:extLst>
              </p:cNvPr>
              <p:cNvSpPr/>
              <p:nvPr/>
            </p:nvSpPr>
            <p:spPr>
              <a:xfrm>
                <a:off x="6008138" y="6353298"/>
                <a:ext cx="69302" cy="91776"/>
              </a:xfrm>
              <a:custGeom>
                <a:avLst/>
                <a:gdLst>
                  <a:gd name="connsiteX0" fmla="*/ 50444 w 69302"/>
                  <a:gd name="connsiteY0" fmla="*/ 8669 h 91776"/>
                  <a:gd name="connsiteX1" fmla="*/ 12257 w 69302"/>
                  <a:gd name="connsiteY1" fmla="*/ 278 h 91776"/>
                  <a:gd name="connsiteX2" fmla="*/ 0 w 69302"/>
                  <a:gd name="connsiteY2" fmla="*/ 278 h 91776"/>
                  <a:gd name="connsiteX3" fmla="*/ 0 w 69302"/>
                  <a:gd name="connsiteY3" fmla="*/ 91548 h 91776"/>
                  <a:gd name="connsiteX4" fmla="*/ 12257 w 69302"/>
                  <a:gd name="connsiteY4" fmla="*/ 91548 h 91776"/>
                  <a:gd name="connsiteX5" fmla="*/ 51858 w 69302"/>
                  <a:gd name="connsiteY5" fmla="*/ 82591 h 91776"/>
                  <a:gd name="connsiteX6" fmla="*/ 69302 w 69302"/>
                  <a:gd name="connsiteY6" fmla="*/ 45725 h 91776"/>
                  <a:gd name="connsiteX7" fmla="*/ 50444 w 69302"/>
                  <a:gd name="connsiteY7" fmla="*/ 8669 h 91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302" h="91776">
                    <a:moveTo>
                      <a:pt x="50444" y="8669"/>
                    </a:moveTo>
                    <a:cubicBezTo>
                      <a:pt x="38897" y="1971"/>
                      <a:pt x="25549" y="-963"/>
                      <a:pt x="12257" y="278"/>
                    </a:cubicBezTo>
                    <a:lnTo>
                      <a:pt x="0" y="278"/>
                    </a:lnTo>
                    <a:lnTo>
                      <a:pt x="0" y="91548"/>
                    </a:lnTo>
                    <a:lnTo>
                      <a:pt x="12257" y="91548"/>
                    </a:lnTo>
                    <a:cubicBezTo>
                      <a:pt x="26063" y="92685"/>
                      <a:pt x="39885" y="89558"/>
                      <a:pt x="51858" y="82591"/>
                    </a:cubicBezTo>
                    <a:cubicBezTo>
                      <a:pt x="62963" y="73583"/>
                      <a:pt x="69379" y="60023"/>
                      <a:pt x="69302" y="45725"/>
                    </a:cubicBezTo>
                    <a:cubicBezTo>
                      <a:pt x="69334" y="31060"/>
                      <a:pt x="62318" y="17274"/>
                      <a:pt x="50444" y="8669"/>
                    </a:cubicBezTo>
                    <a:close/>
                  </a:path>
                </a:pathLst>
              </a:custGeom>
              <a:solidFill>
                <a:srgbClr val="F0F0F2"/>
              </a:solidFill>
              <a:ln w="9381"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AAD8626E-D2FF-F04C-88CE-E5B28797B169}"/>
                  </a:ext>
                </a:extLst>
              </p:cNvPr>
              <p:cNvSpPr/>
              <p:nvPr/>
            </p:nvSpPr>
            <p:spPr>
              <a:xfrm>
                <a:off x="5917904" y="6089569"/>
                <a:ext cx="620602" cy="620602"/>
              </a:xfrm>
              <a:custGeom>
                <a:avLst/>
                <a:gdLst>
                  <a:gd name="connsiteX0" fmla="*/ 310301 w 620602"/>
                  <a:gd name="connsiteY0" fmla="*/ 0 h 620602"/>
                  <a:gd name="connsiteX1" fmla="*/ 0 w 620602"/>
                  <a:gd name="connsiteY1" fmla="*/ 310301 h 620602"/>
                  <a:gd name="connsiteX2" fmla="*/ 310301 w 620602"/>
                  <a:gd name="connsiteY2" fmla="*/ 620603 h 620602"/>
                  <a:gd name="connsiteX3" fmla="*/ 620603 w 620602"/>
                  <a:gd name="connsiteY3" fmla="*/ 310301 h 620602"/>
                  <a:gd name="connsiteX4" fmla="*/ 310301 w 620602"/>
                  <a:gd name="connsiteY4" fmla="*/ 0 h 620602"/>
                  <a:gd name="connsiteX5" fmla="*/ 152746 w 620602"/>
                  <a:gd name="connsiteY5" fmla="*/ 366968 h 620602"/>
                  <a:gd name="connsiteX6" fmla="*/ 108431 w 620602"/>
                  <a:gd name="connsiteY6" fmla="*/ 378283 h 620602"/>
                  <a:gd name="connsiteX7" fmla="*/ 66002 w 620602"/>
                  <a:gd name="connsiteY7" fmla="*/ 378283 h 620602"/>
                  <a:gd name="connsiteX8" fmla="*/ 66002 w 620602"/>
                  <a:gd name="connsiteY8" fmla="*/ 240434 h 620602"/>
                  <a:gd name="connsiteX9" fmla="*/ 108431 w 620602"/>
                  <a:gd name="connsiteY9" fmla="*/ 240434 h 620602"/>
                  <a:gd name="connsiteX10" fmla="*/ 152746 w 620602"/>
                  <a:gd name="connsiteY10" fmla="*/ 251749 h 620602"/>
                  <a:gd name="connsiteX11" fmla="*/ 173036 w 620602"/>
                  <a:gd name="connsiteY11" fmla="*/ 346678 h 620602"/>
                  <a:gd name="connsiteX12" fmla="*/ 152746 w 620602"/>
                  <a:gd name="connsiteY12" fmla="*/ 366968 h 620602"/>
                  <a:gd name="connsiteX13" fmla="*/ 202908 w 620602"/>
                  <a:gd name="connsiteY13" fmla="*/ 379037 h 620602"/>
                  <a:gd name="connsiteX14" fmla="*/ 193975 w 620602"/>
                  <a:gd name="connsiteY14" fmla="*/ 369137 h 620602"/>
                  <a:gd name="connsiteX15" fmla="*/ 203875 w 620602"/>
                  <a:gd name="connsiteY15" fmla="*/ 360205 h 620602"/>
                  <a:gd name="connsiteX16" fmla="*/ 212808 w 620602"/>
                  <a:gd name="connsiteY16" fmla="*/ 369137 h 620602"/>
                  <a:gd name="connsiteX17" fmla="*/ 203875 w 620602"/>
                  <a:gd name="connsiteY17" fmla="*/ 379037 h 620602"/>
                  <a:gd name="connsiteX18" fmla="*/ 202908 w 620602"/>
                  <a:gd name="connsiteY18" fmla="*/ 379037 h 620602"/>
                  <a:gd name="connsiteX19" fmla="*/ 251089 w 620602"/>
                  <a:gd name="connsiteY19" fmla="*/ 378472 h 620602"/>
                  <a:gd name="connsiteX20" fmla="*/ 199419 w 620602"/>
                  <a:gd name="connsiteY20" fmla="*/ 309547 h 620602"/>
                  <a:gd name="connsiteX21" fmla="*/ 211299 w 620602"/>
                  <a:gd name="connsiteY21" fmla="*/ 309547 h 620602"/>
                  <a:gd name="connsiteX22" fmla="*/ 236663 w 620602"/>
                  <a:gd name="connsiteY22" fmla="*/ 307944 h 620602"/>
                  <a:gd name="connsiteX23" fmla="*/ 252722 w 620602"/>
                  <a:gd name="connsiteY23" fmla="*/ 281660 h 620602"/>
                  <a:gd name="connsiteX24" fmla="*/ 242697 w 620602"/>
                  <a:gd name="connsiteY24" fmla="*/ 268060 h 620602"/>
                  <a:gd name="connsiteX25" fmla="*/ 220822 w 620602"/>
                  <a:gd name="connsiteY25" fmla="*/ 264006 h 620602"/>
                  <a:gd name="connsiteX26" fmla="*/ 192536 w 620602"/>
                  <a:gd name="connsiteY26" fmla="*/ 264006 h 620602"/>
                  <a:gd name="connsiteX27" fmla="*/ 192536 w 620602"/>
                  <a:gd name="connsiteY27" fmla="*/ 240623 h 620602"/>
                  <a:gd name="connsiteX28" fmla="*/ 217805 w 620602"/>
                  <a:gd name="connsiteY28" fmla="*/ 240623 h 620602"/>
                  <a:gd name="connsiteX29" fmla="*/ 251371 w 620602"/>
                  <a:gd name="connsiteY29" fmla="*/ 245997 h 620602"/>
                  <a:gd name="connsiteX30" fmla="*/ 277206 w 620602"/>
                  <a:gd name="connsiteY30" fmla="*/ 287295 h 620602"/>
                  <a:gd name="connsiteX31" fmla="*/ 245148 w 620602"/>
                  <a:gd name="connsiteY31" fmla="*/ 330008 h 620602"/>
                  <a:gd name="connsiteX32" fmla="*/ 282015 w 620602"/>
                  <a:gd name="connsiteY32" fmla="*/ 378660 h 620602"/>
                  <a:gd name="connsiteX33" fmla="*/ 395349 w 620602"/>
                  <a:gd name="connsiteY33" fmla="*/ 324727 h 620602"/>
                  <a:gd name="connsiteX34" fmla="*/ 390069 w 620602"/>
                  <a:gd name="connsiteY34" fmla="*/ 353014 h 620602"/>
                  <a:gd name="connsiteX35" fmla="*/ 324840 w 620602"/>
                  <a:gd name="connsiteY35" fmla="*/ 374907 h 620602"/>
                  <a:gd name="connsiteX36" fmla="*/ 302947 w 620602"/>
                  <a:gd name="connsiteY36" fmla="*/ 353014 h 620602"/>
                  <a:gd name="connsiteX37" fmla="*/ 297667 w 620602"/>
                  <a:gd name="connsiteY37" fmla="*/ 324727 h 620602"/>
                  <a:gd name="connsiteX38" fmla="*/ 297667 w 620602"/>
                  <a:gd name="connsiteY38" fmla="*/ 239868 h 620602"/>
                  <a:gd name="connsiteX39" fmla="*/ 322182 w 620602"/>
                  <a:gd name="connsiteY39" fmla="*/ 239868 h 620602"/>
                  <a:gd name="connsiteX40" fmla="*/ 322182 w 620602"/>
                  <a:gd name="connsiteY40" fmla="*/ 324727 h 620602"/>
                  <a:gd name="connsiteX41" fmla="*/ 325670 w 620602"/>
                  <a:gd name="connsiteY41" fmla="*/ 344622 h 620602"/>
                  <a:gd name="connsiteX42" fmla="*/ 357728 w 620602"/>
                  <a:gd name="connsiteY42" fmla="*/ 354240 h 620602"/>
                  <a:gd name="connsiteX43" fmla="*/ 367346 w 620602"/>
                  <a:gd name="connsiteY43" fmla="*/ 344622 h 620602"/>
                  <a:gd name="connsiteX44" fmla="*/ 370929 w 620602"/>
                  <a:gd name="connsiteY44" fmla="*/ 324633 h 620602"/>
                  <a:gd name="connsiteX45" fmla="*/ 370929 w 620602"/>
                  <a:gd name="connsiteY45" fmla="*/ 239774 h 620602"/>
                  <a:gd name="connsiteX46" fmla="*/ 395349 w 620602"/>
                  <a:gd name="connsiteY46" fmla="*/ 239774 h 620602"/>
                  <a:gd name="connsiteX47" fmla="*/ 534329 w 620602"/>
                  <a:gd name="connsiteY47" fmla="*/ 378189 h 620602"/>
                  <a:gd name="connsiteX48" fmla="*/ 534329 w 620602"/>
                  <a:gd name="connsiteY48" fmla="*/ 288521 h 620602"/>
                  <a:gd name="connsiteX49" fmla="*/ 496614 w 620602"/>
                  <a:gd name="connsiteY49" fmla="*/ 378189 h 620602"/>
                  <a:gd name="connsiteX50" fmla="*/ 477757 w 620602"/>
                  <a:gd name="connsiteY50" fmla="*/ 378189 h 620602"/>
                  <a:gd name="connsiteX51" fmla="*/ 440042 w 620602"/>
                  <a:gd name="connsiteY51" fmla="*/ 288710 h 620602"/>
                  <a:gd name="connsiteX52" fmla="*/ 440042 w 620602"/>
                  <a:gd name="connsiteY52" fmla="*/ 378189 h 620602"/>
                  <a:gd name="connsiteX53" fmla="*/ 415527 w 620602"/>
                  <a:gd name="connsiteY53" fmla="*/ 378189 h 620602"/>
                  <a:gd name="connsiteX54" fmla="*/ 415527 w 620602"/>
                  <a:gd name="connsiteY54" fmla="*/ 240246 h 620602"/>
                  <a:gd name="connsiteX55" fmla="*/ 445039 w 620602"/>
                  <a:gd name="connsiteY55" fmla="*/ 240246 h 620602"/>
                  <a:gd name="connsiteX56" fmla="*/ 487185 w 620602"/>
                  <a:gd name="connsiteY56" fmla="*/ 338399 h 620602"/>
                  <a:gd name="connsiteX57" fmla="*/ 529521 w 620602"/>
                  <a:gd name="connsiteY57" fmla="*/ 240246 h 620602"/>
                  <a:gd name="connsiteX58" fmla="*/ 558844 w 620602"/>
                  <a:gd name="connsiteY58" fmla="*/ 240246 h 620602"/>
                  <a:gd name="connsiteX59" fmla="*/ 558844 w 620602"/>
                  <a:gd name="connsiteY59" fmla="*/ 378189 h 62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20602" h="620602">
                    <a:moveTo>
                      <a:pt x="310301" y="0"/>
                    </a:moveTo>
                    <a:cubicBezTo>
                      <a:pt x="138927" y="0"/>
                      <a:pt x="0" y="138927"/>
                      <a:pt x="0" y="310301"/>
                    </a:cubicBezTo>
                    <a:cubicBezTo>
                      <a:pt x="0" y="481676"/>
                      <a:pt x="138927" y="620603"/>
                      <a:pt x="310301" y="620603"/>
                    </a:cubicBezTo>
                    <a:cubicBezTo>
                      <a:pt x="481676" y="620603"/>
                      <a:pt x="620603" y="481676"/>
                      <a:pt x="620603" y="310301"/>
                    </a:cubicBezTo>
                    <a:cubicBezTo>
                      <a:pt x="620551" y="138948"/>
                      <a:pt x="481655" y="52"/>
                      <a:pt x="310301" y="0"/>
                    </a:cubicBezTo>
                    <a:close/>
                    <a:moveTo>
                      <a:pt x="152746" y="366968"/>
                    </a:moveTo>
                    <a:cubicBezTo>
                      <a:pt x="139303" y="374761"/>
                      <a:pt x="123964" y="378677"/>
                      <a:pt x="108431" y="378283"/>
                    </a:cubicBezTo>
                    <a:lnTo>
                      <a:pt x="66002" y="378283"/>
                    </a:lnTo>
                    <a:lnTo>
                      <a:pt x="66002" y="240434"/>
                    </a:lnTo>
                    <a:lnTo>
                      <a:pt x="108431" y="240434"/>
                    </a:lnTo>
                    <a:cubicBezTo>
                      <a:pt x="123964" y="240040"/>
                      <a:pt x="139303" y="243956"/>
                      <a:pt x="152746" y="251749"/>
                    </a:cubicBezTo>
                    <a:cubicBezTo>
                      <a:pt x="184563" y="272360"/>
                      <a:pt x="193648" y="314861"/>
                      <a:pt x="173036" y="346678"/>
                    </a:cubicBezTo>
                    <a:cubicBezTo>
                      <a:pt x="167778" y="354796"/>
                      <a:pt x="160864" y="361710"/>
                      <a:pt x="152746" y="366968"/>
                    </a:cubicBezTo>
                    <a:close/>
                    <a:moveTo>
                      <a:pt x="202908" y="379037"/>
                    </a:moveTo>
                    <a:cubicBezTo>
                      <a:pt x="197707" y="378770"/>
                      <a:pt x="193708" y="374338"/>
                      <a:pt x="193975" y="369137"/>
                    </a:cubicBezTo>
                    <a:cubicBezTo>
                      <a:pt x="194242" y="363937"/>
                      <a:pt x="198675" y="359937"/>
                      <a:pt x="203875" y="360205"/>
                    </a:cubicBezTo>
                    <a:cubicBezTo>
                      <a:pt x="208702" y="360453"/>
                      <a:pt x="212560" y="364310"/>
                      <a:pt x="212808" y="369137"/>
                    </a:cubicBezTo>
                    <a:cubicBezTo>
                      <a:pt x="213075" y="374338"/>
                      <a:pt x="209076" y="378770"/>
                      <a:pt x="203875" y="379037"/>
                    </a:cubicBezTo>
                    <a:cubicBezTo>
                      <a:pt x="203553" y="379054"/>
                      <a:pt x="203230" y="379054"/>
                      <a:pt x="202908" y="379037"/>
                    </a:cubicBezTo>
                    <a:close/>
                    <a:moveTo>
                      <a:pt x="251089" y="378472"/>
                    </a:moveTo>
                    <a:lnTo>
                      <a:pt x="199419" y="309547"/>
                    </a:lnTo>
                    <a:lnTo>
                      <a:pt x="211299" y="309547"/>
                    </a:lnTo>
                    <a:cubicBezTo>
                      <a:pt x="219787" y="310206"/>
                      <a:pt x="228325" y="309666"/>
                      <a:pt x="236663" y="307944"/>
                    </a:cubicBezTo>
                    <a:cubicBezTo>
                      <a:pt x="248356" y="305121"/>
                      <a:pt x="255546" y="293353"/>
                      <a:pt x="252722" y="281660"/>
                    </a:cubicBezTo>
                    <a:cubicBezTo>
                      <a:pt x="251346" y="275962"/>
                      <a:pt x="247732" y="271060"/>
                      <a:pt x="242697" y="268060"/>
                    </a:cubicBezTo>
                    <a:cubicBezTo>
                      <a:pt x="235918" y="264720"/>
                      <a:pt x="228348" y="263316"/>
                      <a:pt x="220822" y="264006"/>
                    </a:cubicBezTo>
                    <a:lnTo>
                      <a:pt x="192536" y="264006"/>
                    </a:lnTo>
                    <a:lnTo>
                      <a:pt x="192536" y="240623"/>
                    </a:lnTo>
                    <a:lnTo>
                      <a:pt x="217805" y="240623"/>
                    </a:lnTo>
                    <a:cubicBezTo>
                      <a:pt x="229254" y="239908"/>
                      <a:pt x="240718" y="241744"/>
                      <a:pt x="251371" y="245997"/>
                    </a:cubicBezTo>
                    <a:cubicBezTo>
                      <a:pt x="267338" y="253504"/>
                      <a:pt x="277441" y="269653"/>
                      <a:pt x="277206" y="287295"/>
                    </a:cubicBezTo>
                    <a:cubicBezTo>
                      <a:pt x="277491" y="307171"/>
                      <a:pt x="264312" y="324729"/>
                      <a:pt x="245148" y="330008"/>
                    </a:cubicBezTo>
                    <a:lnTo>
                      <a:pt x="282015" y="378660"/>
                    </a:lnTo>
                    <a:close/>
                    <a:moveTo>
                      <a:pt x="395349" y="324727"/>
                    </a:moveTo>
                    <a:cubicBezTo>
                      <a:pt x="395582" y="334421"/>
                      <a:pt x="393783" y="344057"/>
                      <a:pt x="390069" y="353014"/>
                    </a:cubicBezTo>
                    <a:cubicBezTo>
                      <a:pt x="378102" y="377072"/>
                      <a:pt x="348898" y="386874"/>
                      <a:pt x="324840" y="374907"/>
                    </a:cubicBezTo>
                    <a:cubicBezTo>
                      <a:pt x="315353" y="370188"/>
                      <a:pt x="307666" y="362501"/>
                      <a:pt x="302947" y="353014"/>
                    </a:cubicBezTo>
                    <a:cubicBezTo>
                      <a:pt x="299277" y="344044"/>
                      <a:pt x="297480" y="334418"/>
                      <a:pt x="297667" y="324727"/>
                    </a:cubicBezTo>
                    <a:lnTo>
                      <a:pt x="297667" y="239868"/>
                    </a:lnTo>
                    <a:lnTo>
                      <a:pt x="322182" y="239868"/>
                    </a:lnTo>
                    <a:lnTo>
                      <a:pt x="322182" y="324727"/>
                    </a:lnTo>
                    <a:cubicBezTo>
                      <a:pt x="321811" y="331538"/>
                      <a:pt x="323005" y="338344"/>
                      <a:pt x="325670" y="344622"/>
                    </a:cubicBezTo>
                    <a:cubicBezTo>
                      <a:pt x="331867" y="356131"/>
                      <a:pt x="346220" y="360437"/>
                      <a:pt x="357728" y="354240"/>
                    </a:cubicBezTo>
                    <a:cubicBezTo>
                      <a:pt x="361806" y="352044"/>
                      <a:pt x="365150" y="348700"/>
                      <a:pt x="367346" y="344622"/>
                    </a:cubicBezTo>
                    <a:cubicBezTo>
                      <a:pt x="370039" y="338317"/>
                      <a:pt x="371264" y="331482"/>
                      <a:pt x="370929" y="324633"/>
                    </a:cubicBezTo>
                    <a:lnTo>
                      <a:pt x="370929" y="239774"/>
                    </a:lnTo>
                    <a:lnTo>
                      <a:pt x="395349" y="239774"/>
                    </a:lnTo>
                    <a:close/>
                    <a:moveTo>
                      <a:pt x="534329" y="378189"/>
                    </a:moveTo>
                    <a:lnTo>
                      <a:pt x="534329" y="288521"/>
                    </a:lnTo>
                    <a:lnTo>
                      <a:pt x="496614" y="378189"/>
                    </a:lnTo>
                    <a:lnTo>
                      <a:pt x="477757" y="378189"/>
                    </a:lnTo>
                    <a:lnTo>
                      <a:pt x="440042" y="288710"/>
                    </a:lnTo>
                    <a:lnTo>
                      <a:pt x="440042" y="378189"/>
                    </a:lnTo>
                    <a:lnTo>
                      <a:pt x="415527" y="378189"/>
                    </a:lnTo>
                    <a:lnTo>
                      <a:pt x="415527" y="240246"/>
                    </a:lnTo>
                    <a:lnTo>
                      <a:pt x="445039" y="240246"/>
                    </a:lnTo>
                    <a:lnTo>
                      <a:pt x="487185" y="338399"/>
                    </a:lnTo>
                    <a:lnTo>
                      <a:pt x="529521" y="240246"/>
                    </a:lnTo>
                    <a:lnTo>
                      <a:pt x="558844" y="240246"/>
                    </a:lnTo>
                    <a:lnTo>
                      <a:pt x="558844" y="378189"/>
                    </a:lnTo>
                    <a:close/>
                  </a:path>
                </a:pathLst>
              </a:custGeom>
              <a:solidFill>
                <a:srgbClr val="F0F0F2"/>
              </a:solidFill>
              <a:ln w="9381" cap="flat">
                <a:noFill/>
                <a:prstDash val="solid"/>
                <a:miter/>
              </a:ln>
            </p:spPr>
            <p:txBody>
              <a:bodyPr rtlCol="0" anchor="ctr"/>
              <a:lstStyle/>
              <a:p>
                <a:endParaRPr lang="en-US"/>
              </a:p>
            </p:txBody>
          </p:sp>
        </p:grpSp>
        <p:grpSp>
          <p:nvGrpSpPr>
            <p:cNvPr id="12" name="Graphic 20">
              <a:extLst>
                <a:ext uri="{FF2B5EF4-FFF2-40B4-BE49-F238E27FC236}">
                  <a16:creationId xmlns:a16="http://schemas.microsoft.com/office/drawing/2014/main" id="{BA154DEA-F0EA-2247-BAB9-BA82252E628D}"/>
                </a:ext>
              </a:extLst>
            </p:cNvPr>
            <p:cNvGrpSpPr/>
            <p:nvPr/>
          </p:nvGrpSpPr>
          <p:grpSpPr>
            <a:xfrm>
              <a:off x="3983232" y="6284618"/>
              <a:ext cx="472202" cy="174245"/>
              <a:chOff x="4940404" y="3106810"/>
              <a:chExt cx="864074" cy="318848"/>
            </a:xfrm>
            <a:solidFill>
              <a:srgbClr val="F0F0F2"/>
            </a:solidFill>
          </p:grpSpPr>
          <p:sp>
            <p:nvSpPr>
              <p:cNvPr id="52" name="Freeform 51">
                <a:extLst>
                  <a:ext uri="{FF2B5EF4-FFF2-40B4-BE49-F238E27FC236}">
                    <a16:creationId xmlns:a16="http://schemas.microsoft.com/office/drawing/2014/main" id="{63E52E9F-FEED-924F-AC33-7067E192DB00}"/>
                  </a:ext>
                </a:extLst>
              </p:cNvPr>
              <p:cNvSpPr/>
              <p:nvPr/>
            </p:nvSpPr>
            <p:spPr>
              <a:xfrm>
                <a:off x="4956821" y="3126182"/>
                <a:ext cx="151841" cy="278905"/>
              </a:xfrm>
              <a:custGeom>
                <a:avLst/>
                <a:gdLst>
                  <a:gd name="connsiteX0" fmla="*/ 52860 w 151841"/>
                  <a:gd name="connsiteY0" fmla="*/ 19957 h 278905"/>
                  <a:gd name="connsiteX1" fmla="*/ 20604 w 151841"/>
                  <a:gd name="connsiteY1" fmla="*/ 49821 h 278905"/>
                  <a:gd name="connsiteX2" fmla="*/ 20594 w 151841"/>
                  <a:gd name="connsiteY2" fmla="*/ 51240 h 278905"/>
                  <a:gd name="connsiteX3" fmla="*/ 20594 w 151841"/>
                  <a:gd name="connsiteY3" fmla="*/ 130895 h 278905"/>
                  <a:gd name="connsiteX4" fmla="*/ 130964 w 151841"/>
                  <a:gd name="connsiteY4" fmla="*/ 130895 h 278905"/>
                  <a:gd name="connsiteX5" fmla="*/ 130964 w 151841"/>
                  <a:gd name="connsiteY5" fmla="*/ 151252 h 278905"/>
                  <a:gd name="connsiteX6" fmla="*/ 20594 w 151841"/>
                  <a:gd name="connsiteY6" fmla="*/ 151252 h 278905"/>
                  <a:gd name="connsiteX7" fmla="*/ 20594 w 151841"/>
                  <a:gd name="connsiteY7" fmla="*/ 278906 h 278905"/>
                  <a:gd name="connsiteX8" fmla="*/ 0 w 151841"/>
                  <a:gd name="connsiteY8" fmla="*/ 278906 h 278905"/>
                  <a:gd name="connsiteX9" fmla="*/ 0 w 151841"/>
                  <a:gd name="connsiteY9" fmla="*/ 34431 h 278905"/>
                  <a:gd name="connsiteX10" fmla="*/ 36556 w 151841"/>
                  <a:gd name="connsiteY10" fmla="*/ 9 h 278905"/>
                  <a:gd name="connsiteX11" fmla="*/ 37960 w 151841"/>
                  <a:gd name="connsiteY11" fmla="*/ 66 h 278905"/>
                  <a:gd name="connsiteX12" fmla="*/ 151842 w 151841"/>
                  <a:gd name="connsiteY12" fmla="*/ 66 h 278905"/>
                  <a:gd name="connsiteX13" fmla="*/ 151842 w 151841"/>
                  <a:gd name="connsiteY13" fmla="*/ 19957 h 278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1841" h="278905">
                    <a:moveTo>
                      <a:pt x="52860" y="19957"/>
                    </a:moveTo>
                    <a:cubicBezTo>
                      <a:pt x="35572" y="19439"/>
                      <a:pt x="21130" y="32810"/>
                      <a:pt x="20604" y="49821"/>
                    </a:cubicBezTo>
                    <a:cubicBezTo>
                      <a:pt x="20590" y="50294"/>
                      <a:pt x="20586" y="50767"/>
                      <a:pt x="20594" y="51240"/>
                    </a:cubicBezTo>
                    <a:lnTo>
                      <a:pt x="20594" y="130895"/>
                    </a:lnTo>
                    <a:lnTo>
                      <a:pt x="130964" y="130895"/>
                    </a:lnTo>
                    <a:lnTo>
                      <a:pt x="130964" y="151252"/>
                    </a:lnTo>
                    <a:lnTo>
                      <a:pt x="20594" y="151252"/>
                    </a:lnTo>
                    <a:cubicBezTo>
                      <a:pt x="20594" y="159190"/>
                      <a:pt x="20594" y="257428"/>
                      <a:pt x="20594" y="278906"/>
                    </a:cubicBezTo>
                    <a:lnTo>
                      <a:pt x="0" y="278906"/>
                    </a:lnTo>
                    <a:lnTo>
                      <a:pt x="0" y="34431"/>
                    </a:lnTo>
                    <a:cubicBezTo>
                      <a:pt x="435" y="14992"/>
                      <a:pt x="16801" y="-419"/>
                      <a:pt x="36556" y="9"/>
                    </a:cubicBezTo>
                    <a:cubicBezTo>
                      <a:pt x="37024" y="19"/>
                      <a:pt x="37493" y="38"/>
                      <a:pt x="37960" y="66"/>
                    </a:cubicBezTo>
                    <a:lnTo>
                      <a:pt x="151842" y="66"/>
                    </a:lnTo>
                    <a:lnTo>
                      <a:pt x="151842" y="19957"/>
                    </a:lnTo>
                    <a:close/>
                  </a:path>
                </a:pathLst>
              </a:custGeom>
              <a:grpFill/>
              <a:ln w="9420"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C49BA8E8-CAA6-0448-864D-5CFC4B18D5AF}"/>
                  </a:ext>
                </a:extLst>
              </p:cNvPr>
              <p:cNvSpPr/>
              <p:nvPr/>
            </p:nvSpPr>
            <p:spPr>
              <a:xfrm>
                <a:off x="4940404" y="3110044"/>
                <a:ext cx="184108" cy="311199"/>
              </a:xfrm>
              <a:custGeom>
                <a:avLst/>
                <a:gdLst>
                  <a:gd name="connsiteX0" fmla="*/ 53050 w 184108"/>
                  <a:gd name="connsiteY0" fmla="*/ 311200 h 311199"/>
                  <a:gd name="connsiteX1" fmla="*/ 0 w 184108"/>
                  <a:gd name="connsiteY1" fmla="*/ 311200 h 311199"/>
                  <a:gd name="connsiteX2" fmla="*/ 0 w 184108"/>
                  <a:gd name="connsiteY2" fmla="*/ 50196 h 311199"/>
                  <a:gd name="connsiteX3" fmla="*/ 52425 w 184108"/>
                  <a:gd name="connsiteY3" fmla="*/ 5 h 311199"/>
                  <a:gd name="connsiteX4" fmla="*/ 53999 w 184108"/>
                  <a:gd name="connsiteY4" fmla="*/ 50 h 311199"/>
                  <a:gd name="connsiteX5" fmla="*/ 184108 w 184108"/>
                  <a:gd name="connsiteY5" fmla="*/ 50 h 311199"/>
                  <a:gd name="connsiteX6" fmla="*/ 184108 w 184108"/>
                  <a:gd name="connsiteY6" fmla="*/ 52250 h 311199"/>
                  <a:gd name="connsiteX7" fmla="*/ 69278 w 184108"/>
                  <a:gd name="connsiteY7" fmla="*/ 52250 h 311199"/>
                  <a:gd name="connsiteX8" fmla="*/ 55707 w 184108"/>
                  <a:gd name="connsiteY8" fmla="*/ 59067 h 311199"/>
                  <a:gd name="connsiteX9" fmla="*/ 53524 w 184108"/>
                  <a:gd name="connsiteY9" fmla="*/ 67378 h 311199"/>
                  <a:gd name="connsiteX10" fmla="*/ 53524 w 184108"/>
                  <a:gd name="connsiteY10" fmla="*/ 130878 h 311199"/>
                  <a:gd name="connsiteX11" fmla="*/ 163894 w 184108"/>
                  <a:gd name="connsiteY11" fmla="*/ 130878 h 311199"/>
                  <a:gd name="connsiteX12" fmla="*/ 163894 w 184108"/>
                  <a:gd name="connsiteY12" fmla="*/ 183639 h 311199"/>
                  <a:gd name="connsiteX13" fmla="*/ 53429 w 184108"/>
                  <a:gd name="connsiteY13" fmla="*/ 183639 h 311199"/>
                  <a:gd name="connsiteX14" fmla="*/ 53429 w 184108"/>
                  <a:gd name="connsiteY14" fmla="*/ 206238 h 311199"/>
                  <a:gd name="connsiteX15" fmla="*/ 53429 w 184108"/>
                  <a:gd name="connsiteY15" fmla="*/ 295138 h 311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4108" h="311199">
                    <a:moveTo>
                      <a:pt x="53050" y="311200"/>
                    </a:moveTo>
                    <a:lnTo>
                      <a:pt x="0" y="311200"/>
                    </a:lnTo>
                    <a:lnTo>
                      <a:pt x="0" y="50196"/>
                    </a:lnTo>
                    <a:cubicBezTo>
                      <a:pt x="391" y="22091"/>
                      <a:pt x="23863" y="-380"/>
                      <a:pt x="52425" y="5"/>
                    </a:cubicBezTo>
                    <a:cubicBezTo>
                      <a:pt x="52950" y="12"/>
                      <a:pt x="53474" y="27"/>
                      <a:pt x="53999" y="50"/>
                    </a:cubicBezTo>
                    <a:lnTo>
                      <a:pt x="184108" y="50"/>
                    </a:lnTo>
                    <a:lnTo>
                      <a:pt x="184108" y="52250"/>
                    </a:lnTo>
                    <a:lnTo>
                      <a:pt x="69278" y="52250"/>
                    </a:lnTo>
                    <a:cubicBezTo>
                      <a:pt x="63733" y="51403"/>
                      <a:pt x="58262" y="54152"/>
                      <a:pt x="55707" y="59067"/>
                    </a:cubicBezTo>
                    <a:cubicBezTo>
                      <a:pt x="54461" y="61680"/>
                      <a:pt x="53721" y="64499"/>
                      <a:pt x="53524" y="67378"/>
                    </a:cubicBezTo>
                    <a:lnTo>
                      <a:pt x="53524" y="130878"/>
                    </a:lnTo>
                    <a:lnTo>
                      <a:pt x="163894" y="130878"/>
                    </a:lnTo>
                    <a:lnTo>
                      <a:pt x="163894" y="183639"/>
                    </a:lnTo>
                    <a:lnTo>
                      <a:pt x="53429" y="183639"/>
                    </a:lnTo>
                    <a:cubicBezTo>
                      <a:pt x="53429" y="189989"/>
                      <a:pt x="53429" y="197740"/>
                      <a:pt x="53429" y="206238"/>
                    </a:cubicBezTo>
                    <a:cubicBezTo>
                      <a:pt x="53429" y="238175"/>
                      <a:pt x="53429" y="281878"/>
                      <a:pt x="53429" y="295138"/>
                    </a:cubicBezTo>
                    <a:close/>
                  </a:path>
                </a:pathLst>
              </a:custGeom>
              <a:grpFill/>
              <a:ln w="9420"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9194530C-0459-274D-AC12-8309EBD0C337}"/>
                  </a:ext>
                </a:extLst>
              </p:cNvPr>
              <p:cNvSpPr/>
              <p:nvPr/>
            </p:nvSpPr>
            <p:spPr>
              <a:xfrm>
                <a:off x="5174050" y="3126622"/>
                <a:ext cx="171296" cy="281039"/>
              </a:xfrm>
              <a:custGeom>
                <a:avLst/>
                <a:gdLst>
                  <a:gd name="connsiteX0" fmla="*/ 87214 w 171296"/>
                  <a:gd name="connsiteY0" fmla="*/ 261004 h 281039"/>
                  <a:gd name="connsiteX1" fmla="*/ 135329 w 171296"/>
                  <a:gd name="connsiteY1" fmla="*/ 252226 h 281039"/>
                  <a:gd name="connsiteX2" fmla="*/ 151083 w 171296"/>
                  <a:gd name="connsiteY2" fmla="*/ 226359 h 281039"/>
                  <a:gd name="connsiteX3" fmla="*/ 151083 w 171296"/>
                  <a:gd name="connsiteY3" fmla="*/ 0 h 281039"/>
                  <a:gd name="connsiteX4" fmla="*/ 171296 w 171296"/>
                  <a:gd name="connsiteY4" fmla="*/ 0 h 281039"/>
                  <a:gd name="connsiteX5" fmla="*/ 171296 w 171296"/>
                  <a:gd name="connsiteY5" fmla="*/ 226359 h 281039"/>
                  <a:gd name="connsiteX6" fmla="*/ 145958 w 171296"/>
                  <a:gd name="connsiteY6" fmla="*/ 268568 h 281039"/>
                  <a:gd name="connsiteX7" fmla="*/ 87689 w 171296"/>
                  <a:gd name="connsiteY7" fmla="*/ 280894 h 281039"/>
                  <a:gd name="connsiteX8" fmla="*/ 83703 w 171296"/>
                  <a:gd name="connsiteY8" fmla="*/ 280894 h 281039"/>
                  <a:gd name="connsiteX9" fmla="*/ 25433 w 171296"/>
                  <a:gd name="connsiteY9" fmla="*/ 268568 h 281039"/>
                  <a:gd name="connsiteX10" fmla="*/ 0 w 171296"/>
                  <a:gd name="connsiteY10" fmla="*/ 226359 h 281039"/>
                  <a:gd name="connsiteX11" fmla="*/ 0 w 171296"/>
                  <a:gd name="connsiteY11" fmla="*/ 0 h 281039"/>
                  <a:gd name="connsiteX12" fmla="*/ 20214 w 171296"/>
                  <a:gd name="connsiteY12" fmla="*/ 0 h 281039"/>
                  <a:gd name="connsiteX13" fmla="*/ 20214 w 171296"/>
                  <a:gd name="connsiteY13" fmla="*/ 226359 h 281039"/>
                  <a:gd name="connsiteX14" fmla="*/ 35873 w 171296"/>
                  <a:gd name="connsiteY14" fmla="*/ 251105 h 281039"/>
                  <a:gd name="connsiteX15" fmla="*/ 81140 w 171296"/>
                  <a:gd name="connsiteY15" fmla="*/ 260443 h 281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1296" h="281039">
                    <a:moveTo>
                      <a:pt x="87214" y="261004"/>
                    </a:moveTo>
                    <a:cubicBezTo>
                      <a:pt x="103749" y="262135"/>
                      <a:pt x="120305" y="259115"/>
                      <a:pt x="135329" y="252226"/>
                    </a:cubicBezTo>
                    <a:cubicBezTo>
                      <a:pt x="144984" y="247079"/>
                      <a:pt x="151023" y="237164"/>
                      <a:pt x="151083" y="226359"/>
                    </a:cubicBezTo>
                    <a:lnTo>
                      <a:pt x="151083" y="0"/>
                    </a:lnTo>
                    <a:lnTo>
                      <a:pt x="171296" y="0"/>
                    </a:lnTo>
                    <a:lnTo>
                      <a:pt x="171296" y="226359"/>
                    </a:lnTo>
                    <a:cubicBezTo>
                      <a:pt x="171258" y="243910"/>
                      <a:pt x="161561" y="260063"/>
                      <a:pt x="145958" y="268568"/>
                    </a:cubicBezTo>
                    <a:cubicBezTo>
                      <a:pt x="127976" y="277651"/>
                      <a:pt x="107876" y="281903"/>
                      <a:pt x="87689" y="280894"/>
                    </a:cubicBezTo>
                    <a:lnTo>
                      <a:pt x="83703" y="280894"/>
                    </a:lnTo>
                    <a:cubicBezTo>
                      <a:pt x="63516" y="281903"/>
                      <a:pt x="43416" y="277651"/>
                      <a:pt x="25433" y="268568"/>
                    </a:cubicBezTo>
                    <a:cubicBezTo>
                      <a:pt x="9794" y="260088"/>
                      <a:pt x="58" y="243930"/>
                      <a:pt x="0" y="226359"/>
                    </a:cubicBezTo>
                    <a:lnTo>
                      <a:pt x="0" y="0"/>
                    </a:lnTo>
                    <a:lnTo>
                      <a:pt x="20214" y="0"/>
                    </a:lnTo>
                    <a:lnTo>
                      <a:pt x="20214" y="226359"/>
                    </a:lnTo>
                    <a:cubicBezTo>
                      <a:pt x="20317" y="236841"/>
                      <a:pt x="26359" y="246389"/>
                      <a:pt x="35873" y="251105"/>
                    </a:cubicBezTo>
                    <a:cubicBezTo>
                      <a:pt x="49894" y="257998"/>
                      <a:pt x="65486" y="261214"/>
                      <a:pt x="81140" y="260443"/>
                    </a:cubicBezTo>
                    <a:close/>
                  </a:path>
                </a:pathLst>
              </a:custGeom>
              <a:grpFill/>
              <a:ln w="9420"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850B1540-50EF-7C44-A0E2-B27E42331AFC}"/>
                  </a:ext>
                </a:extLst>
              </p:cNvPr>
              <p:cNvSpPr/>
              <p:nvPr/>
            </p:nvSpPr>
            <p:spPr>
              <a:xfrm>
                <a:off x="5157727" y="3110467"/>
                <a:ext cx="204037" cy="313299"/>
              </a:xfrm>
              <a:custGeom>
                <a:avLst/>
                <a:gdLst>
                  <a:gd name="connsiteX0" fmla="*/ 106764 w 204037"/>
                  <a:gd name="connsiteY0" fmla="*/ 313204 h 313299"/>
                  <a:gd name="connsiteX1" fmla="*/ 97274 w 204037"/>
                  <a:gd name="connsiteY1" fmla="*/ 313204 h 313299"/>
                  <a:gd name="connsiteX2" fmla="*/ 33215 w 204037"/>
                  <a:gd name="connsiteY2" fmla="*/ 298450 h 313299"/>
                  <a:gd name="connsiteX3" fmla="*/ 0 w 204037"/>
                  <a:gd name="connsiteY3" fmla="*/ 242421 h 313299"/>
                  <a:gd name="connsiteX4" fmla="*/ 0 w 204037"/>
                  <a:gd name="connsiteY4" fmla="*/ 0 h 313299"/>
                  <a:gd name="connsiteX5" fmla="*/ 53050 w 204037"/>
                  <a:gd name="connsiteY5" fmla="*/ 0 h 313299"/>
                  <a:gd name="connsiteX6" fmla="*/ 53050 w 204037"/>
                  <a:gd name="connsiteY6" fmla="*/ 242794 h 313299"/>
                  <a:gd name="connsiteX7" fmla="*/ 60642 w 204037"/>
                  <a:gd name="connsiteY7" fmla="*/ 253907 h 313299"/>
                  <a:gd name="connsiteX8" fmla="*/ 61211 w 204037"/>
                  <a:gd name="connsiteY8" fmla="*/ 253907 h 313299"/>
                  <a:gd name="connsiteX9" fmla="*/ 97653 w 204037"/>
                  <a:gd name="connsiteY9" fmla="*/ 260910 h 313299"/>
                  <a:gd name="connsiteX10" fmla="*/ 103727 w 204037"/>
                  <a:gd name="connsiteY10" fmla="*/ 260910 h 313299"/>
                  <a:gd name="connsiteX11" fmla="*/ 143111 w 204037"/>
                  <a:gd name="connsiteY11" fmla="*/ 254654 h 313299"/>
                  <a:gd name="connsiteX12" fmla="*/ 143111 w 204037"/>
                  <a:gd name="connsiteY12" fmla="*/ 254654 h 313299"/>
                  <a:gd name="connsiteX13" fmla="*/ 150703 w 204037"/>
                  <a:gd name="connsiteY13" fmla="*/ 242701 h 313299"/>
                  <a:gd name="connsiteX14" fmla="*/ 150703 w 204037"/>
                  <a:gd name="connsiteY14" fmla="*/ 0 h 313299"/>
                  <a:gd name="connsiteX15" fmla="*/ 204037 w 204037"/>
                  <a:gd name="connsiteY15" fmla="*/ 0 h 313299"/>
                  <a:gd name="connsiteX16" fmla="*/ 204037 w 204037"/>
                  <a:gd name="connsiteY16" fmla="*/ 242794 h 313299"/>
                  <a:gd name="connsiteX17" fmla="*/ 170822 w 204037"/>
                  <a:gd name="connsiteY17" fmla="*/ 298824 h 313299"/>
                  <a:gd name="connsiteX18" fmla="*/ 106764 w 204037"/>
                  <a:gd name="connsiteY18" fmla="*/ 313204 h 313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4037" h="313299">
                    <a:moveTo>
                      <a:pt x="106764" y="313204"/>
                    </a:moveTo>
                    <a:lnTo>
                      <a:pt x="97274" y="313204"/>
                    </a:lnTo>
                    <a:cubicBezTo>
                      <a:pt x="74970" y="313949"/>
                      <a:pt x="52866" y="308858"/>
                      <a:pt x="33215" y="298450"/>
                    </a:cubicBezTo>
                    <a:cubicBezTo>
                      <a:pt x="12686" y="287033"/>
                      <a:pt x="-6" y="265624"/>
                      <a:pt x="0" y="242421"/>
                    </a:cubicBezTo>
                    <a:lnTo>
                      <a:pt x="0" y="0"/>
                    </a:lnTo>
                    <a:lnTo>
                      <a:pt x="53050" y="0"/>
                    </a:lnTo>
                    <a:lnTo>
                      <a:pt x="53050" y="242794"/>
                    </a:lnTo>
                    <a:cubicBezTo>
                      <a:pt x="53062" y="247669"/>
                      <a:pt x="56059" y="252055"/>
                      <a:pt x="60642" y="253907"/>
                    </a:cubicBezTo>
                    <a:lnTo>
                      <a:pt x="61211" y="253907"/>
                    </a:lnTo>
                    <a:cubicBezTo>
                      <a:pt x="72607" y="259097"/>
                      <a:pt x="85110" y="261500"/>
                      <a:pt x="97653" y="260910"/>
                    </a:cubicBezTo>
                    <a:lnTo>
                      <a:pt x="103727" y="260910"/>
                    </a:lnTo>
                    <a:cubicBezTo>
                      <a:pt x="129160" y="260910"/>
                      <a:pt x="139315" y="256988"/>
                      <a:pt x="143111" y="254654"/>
                    </a:cubicBezTo>
                    <a:lnTo>
                      <a:pt x="143111" y="254654"/>
                    </a:lnTo>
                    <a:cubicBezTo>
                      <a:pt x="147747" y="252415"/>
                      <a:pt x="150689" y="247782"/>
                      <a:pt x="150703" y="242701"/>
                    </a:cubicBezTo>
                    <a:lnTo>
                      <a:pt x="150703" y="0"/>
                    </a:lnTo>
                    <a:lnTo>
                      <a:pt x="204037" y="0"/>
                    </a:lnTo>
                    <a:lnTo>
                      <a:pt x="204037" y="242794"/>
                    </a:lnTo>
                    <a:cubicBezTo>
                      <a:pt x="204043" y="265998"/>
                      <a:pt x="191351" y="287407"/>
                      <a:pt x="170822" y="298824"/>
                    </a:cubicBezTo>
                    <a:cubicBezTo>
                      <a:pt x="151135" y="309102"/>
                      <a:pt x="129033" y="314064"/>
                      <a:pt x="106764" y="313204"/>
                    </a:cubicBezTo>
                    <a:close/>
                  </a:path>
                </a:pathLst>
              </a:custGeom>
              <a:grpFill/>
              <a:ln w="9420"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EFC9659B-E026-DC46-8A7B-8BFCABB0332E}"/>
                  </a:ext>
                </a:extLst>
              </p:cNvPr>
              <p:cNvSpPr/>
              <p:nvPr/>
            </p:nvSpPr>
            <p:spPr>
              <a:xfrm>
                <a:off x="5407148" y="3123038"/>
                <a:ext cx="168808" cy="286408"/>
              </a:xfrm>
              <a:custGeom>
                <a:avLst/>
                <a:gdLst>
                  <a:gd name="connsiteX0" fmla="*/ 137112 w 168808"/>
                  <a:gd name="connsiteY0" fmla="*/ 51770 h 286408"/>
                  <a:gd name="connsiteX1" fmla="*/ 34808 w 168808"/>
                  <a:gd name="connsiteY1" fmla="*/ 34587 h 286408"/>
                  <a:gd name="connsiteX2" fmla="*/ 30443 w 168808"/>
                  <a:gd name="connsiteY2" fmla="*/ 104251 h 286408"/>
                  <a:gd name="connsiteX3" fmla="*/ 83398 w 168808"/>
                  <a:gd name="connsiteY3" fmla="*/ 128530 h 286408"/>
                  <a:gd name="connsiteX4" fmla="*/ 168809 w 168808"/>
                  <a:gd name="connsiteY4" fmla="*/ 214815 h 286408"/>
                  <a:gd name="connsiteX5" fmla="*/ 142521 w 168808"/>
                  <a:gd name="connsiteY5" fmla="*/ 268510 h 286408"/>
                  <a:gd name="connsiteX6" fmla="*/ 40977 w 168808"/>
                  <a:gd name="connsiteY6" fmla="*/ 280090 h 286408"/>
                  <a:gd name="connsiteX7" fmla="*/ 169 w 168808"/>
                  <a:gd name="connsiteY7" fmla="*/ 229196 h 286408"/>
                  <a:gd name="connsiteX8" fmla="*/ 20004 w 168808"/>
                  <a:gd name="connsiteY8" fmla="*/ 229196 h 286408"/>
                  <a:gd name="connsiteX9" fmla="*/ 50182 w 168808"/>
                  <a:gd name="connsiteY9" fmla="*/ 264028 h 286408"/>
                  <a:gd name="connsiteX10" fmla="*/ 129425 w 168808"/>
                  <a:gd name="connsiteY10" fmla="*/ 253289 h 286408"/>
                  <a:gd name="connsiteX11" fmla="*/ 148405 w 168808"/>
                  <a:gd name="connsiteY11" fmla="*/ 214629 h 286408"/>
                  <a:gd name="connsiteX12" fmla="*/ 77988 w 168808"/>
                  <a:gd name="connsiteY12" fmla="*/ 146273 h 286408"/>
                  <a:gd name="connsiteX13" fmla="*/ 16587 w 168808"/>
                  <a:gd name="connsiteY13" fmla="*/ 118258 h 286408"/>
                  <a:gd name="connsiteX14" fmla="*/ 21048 w 168808"/>
                  <a:gd name="connsiteY14" fmla="*/ 20020 h 286408"/>
                  <a:gd name="connsiteX15" fmla="*/ 157325 w 168808"/>
                  <a:gd name="connsiteY15" fmla="*/ 52143 h 286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8808" h="286408">
                    <a:moveTo>
                      <a:pt x="137112" y="51770"/>
                    </a:moveTo>
                    <a:cubicBezTo>
                      <a:pt x="137112" y="11989"/>
                      <a:pt x="61191" y="10401"/>
                      <a:pt x="34808" y="34587"/>
                    </a:cubicBezTo>
                    <a:cubicBezTo>
                      <a:pt x="17916" y="50556"/>
                      <a:pt x="14215" y="85574"/>
                      <a:pt x="30443" y="104251"/>
                    </a:cubicBezTo>
                    <a:cubicBezTo>
                      <a:pt x="42116" y="118165"/>
                      <a:pt x="63943" y="123768"/>
                      <a:pt x="83398" y="128530"/>
                    </a:cubicBezTo>
                    <a:cubicBezTo>
                      <a:pt x="130848" y="140483"/>
                      <a:pt x="168809" y="160747"/>
                      <a:pt x="168809" y="214815"/>
                    </a:cubicBezTo>
                    <a:cubicBezTo>
                      <a:pt x="168517" y="235651"/>
                      <a:pt x="158898" y="255299"/>
                      <a:pt x="142521" y="268510"/>
                    </a:cubicBezTo>
                    <a:cubicBezTo>
                      <a:pt x="116613" y="289615"/>
                      <a:pt x="72104" y="290082"/>
                      <a:pt x="40977" y="280090"/>
                    </a:cubicBezTo>
                    <a:cubicBezTo>
                      <a:pt x="17536" y="272152"/>
                      <a:pt x="-210" y="253849"/>
                      <a:pt x="169" y="229196"/>
                    </a:cubicBezTo>
                    <a:lnTo>
                      <a:pt x="20004" y="229196"/>
                    </a:lnTo>
                    <a:cubicBezTo>
                      <a:pt x="21721" y="245853"/>
                      <a:pt x="33739" y="259724"/>
                      <a:pt x="50182" y="264028"/>
                    </a:cubicBezTo>
                    <a:cubicBezTo>
                      <a:pt x="76470" y="271125"/>
                      <a:pt x="107123" y="271592"/>
                      <a:pt x="129425" y="253289"/>
                    </a:cubicBezTo>
                    <a:cubicBezTo>
                      <a:pt x="141289" y="243829"/>
                      <a:pt x="148248" y="229654"/>
                      <a:pt x="148405" y="214629"/>
                    </a:cubicBezTo>
                    <a:cubicBezTo>
                      <a:pt x="148405" y="172046"/>
                      <a:pt x="111583" y="154584"/>
                      <a:pt x="77988" y="146273"/>
                    </a:cubicBezTo>
                    <a:cubicBezTo>
                      <a:pt x="53788" y="140296"/>
                      <a:pt x="30538" y="133106"/>
                      <a:pt x="16587" y="118258"/>
                    </a:cubicBezTo>
                    <a:cubicBezTo>
                      <a:pt x="-8087" y="92018"/>
                      <a:pt x="-4101" y="43552"/>
                      <a:pt x="21048" y="20020"/>
                    </a:cubicBezTo>
                    <a:cubicBezTo>
                      <a:pt x="57490" y="-13505"/>
                      <a:pt x="157800" y="-6314"/>
                      <a:pt x="157325" y="52143"/>
                    </a:cubicBezTo>
                    <a:close/>
                  </a:path>
                </a:pathLst>
              </a:custGeom>
              <a:grpFill/>
              <a:ln w="9420"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30F529EA-459B-5045-9F29-26D2AB4C723C}"/>
                  </a:ext>
                </a:extLst>
              </p:cNvPr>
              <p:cNvSpPr/>
              <p:nvPr/>
            </p:nvSpPr>
            <p:spPr>
              <a:xfrm>
                <a:off x="5391273" y="3106810"/>
                <a:ext cx="200551" cy="318848"/>
              </a:xfrm>
              <a:custGeom>
                <a:avLst/>
                <a:gdLst>
                  <a:gd name="connsiteX0" fmla="*/ 98607 w 200551"/>
                  <a:gd name="connsiteY0" fmla="*/ 318822 h 318848"/>
                  <a:gd name="connsiteX1" fmla="*/ 52106 w 200551"/>
                  <a:gd name="connsiteY1" fmla="*/ 311725 h 318848"/>
                  <a:gd name="connsiteX2" fmla="*/ 52106 w 200551"/>
                  <a:gd name="connsiteY2" fmla="*/ 311725 h 318848"/>
                  <a:gd name="connsiteX3" fmla="*/ 195 w 200551"/>
                  <a:gd name="connsiteY3" fmla="*/ 245237 h 318848"/>
                  <a:gd name="connsiteX4" fmla="*/ 195 w 200551"/>
                  <a:gd name="connsiteY4" fmla="*/ 228988 h 318848"/>
                  <a:gd name="connsiteX5" fmla="*/ 51821 w 200551"/>
                  <a:gd name="connsiteY5" fmla="*/ 230015 h 318848"/>
                  <a:gd name="connsiteX6" fmla="*/ 52106 w 200551"/>
                  <a:gd name="connsiteY6" fmla="*/ 245050 h 318848"/>
                  <a:gd name="connsiteX7" fmla="*/ 71086 w 200551"/>
                  <a:gd name="connsiteY7" fmla="*/ 264847 h 318848"/>
                  <a:gd name="connsiteX8" fmla="*/ 98702 w 200551"/>
                  <a:gd name="connsiteY8" fmla="*/ 268863 h 318848"/>
                  <a:gd name="connsiteX9" fmla="*/ 135334 w 200551"/>
                  <a:gd name="connsiteY9" fmla="*/ 257190 h 318848"/>
                  <a:gd name="connsiteX10" fmla="*/ 148336 w 200551"/>
                  <a:gd name="connsiteY10" fmla="*/ 230763 h 318848"/>
                  <a:gd name="connsiteX11" fmla="*/ 90446 w 200551"/>
                  <a:gd name="connsiteY11" fmla="*/ 178282 h 318848"/>
                  <a:gd name="connsiteX12" fmla="*/ 21073 w 200551"/>
                  <a:gd name="connsiteY12" fmla="*/ 145878 h 318848"/>
                  <a:gd name="connsiteX13" fmla="*/ 21073 w 200551"/>
                  <a:gd name="connsiteY13" fmla="*/ 145878 h 318848"/>
                  <a:gd name="connsiteX14" fmla="*/ 290 w 200551"/>
                  <a:gd name="connsiteY14" fmla="*/ 83685 h 318848"/>
                  <a:gd name="connsiteX15" fmla="*/ 26293 w 200551"/>
                  <a:gd name="connsiteY15" fmla="*/ 24854 h 318848"/>
                  <a:gd name="connsiteX16" fmla="*/ 99557 w 200551"/>
                  <a:gd name="connsiteY16" fmla="*/ 108 h 318848"/>
                  <a:gd name="connsiteX17" fmla="*/ 171871 w 200551"/>
                  <a:gd name="connsiteY17" fmla="*/ 25321 h 318848"/>
                  <a:gd name="connsiteX18" fmla="*/ 189618 w 200551"/>
                  <a:gd name="connsiteY18" fmla="*/ 68464 h 318848"/>
                  <a:gd name="connsiteX19" fmla="*/ 189618 w 200551"/>
                  <a:gd name="connsiteY19" fmla="*/ 84806 h 318848"/>
                  <a:gd name="connsiteX20" fmla="*/ 136378 w 200551"/>
                  <a:gd name="connsiteY20" fmla="*/ 84152 h 318848"/>
                  <a:gd name="connsiteX21" fmla="*/ 136378 w 200551"/>
                  <a:gd name="connsiteY21" fmla="*/ 68184 h 318848"/>
                  <a:gd name="connsiteX22" fmla="*/ 133246 w 200551"/>
                  <a:gd name="connsiteY22" fmla="*/ 60340 h 318848"/>
                  <a:gd name="connsiteX23" fmla="*/ 101549 w 200551"/>
                  <a:gd name="connsiteY23" fmla="*/ 51001 h 318848"/>
                  <a:gd name="connsiteX24" fmla="*/ 61596 w 200551"/>
                  <a:gd name="connsiteY24" fmla="*/ 62674 h 318848"/>
                  <a:gd name="connsiteX25" fmla="*/ 58369 w 200551"/>
                  <a:gd name="connsiteY25" fmla="*/ 110019 h 318848"/>
                  <a:gd name="connsiteX26" fmla="*/ 58369 w 200551"/>
                  <a:gd name="connsiteY26" fmla="*/ 110019 h 318848"/>
                  <a:gd name="connsiteX27" fmla="*/ 102688 w 200551"/>
                  <a:gd name="connsiteY27" fmla="*/ 128696 h 318848"/>
                  <a:gd name="connsiteX28" fmla="*/ 170258 w 200551"/>
                  <a:gd name="connsiteY28" fmla="*/ 159605 h 318848"/>
                  <a:gd name="connsiteX29" fmla="*/ 200436 w 200551"/>
                  <a:gd name="connsiteY29" fmla="*/ 230856 h 318848"/>
                  <a:gd name="connsiteX30" fmla="*/ 200436 w 200551"/>
                  <a:gd name="connsiteY30" fmla="*/ 230856 h 318848"/>
                  <a:gd name="connsiteX31" fmla="*/ 168265 w 200551"/>
                  <a:gd name="connsiteY31" fmla="*/ 296224 h 318848"/>
                  <a:gd name="connsiteX32" fmla="*/ 168265 w 200551"/>
                  <a:gd name="connsiteY32" fmla="*/ 296224 h 318848"/>
                  <a:gd name="connsiteX33" fmla="*/ 98607 w 200551"/>
                  <a:gd name="connsiteY33" fmla="*/ 318822 h 31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0551" h="318848">
                    <a:moveTo>
                      <a:pt x="98607" y="318822"/>
                    </a:moveTo>
                    <a:cubicBezTo>
                      <a:pt x="82831" y="318786"/>
                      <a:pt x="67152" y="316393"/>
                      <a:pt x="52106" y="311725"/>
                    </a:cubicBezTo>
                    <a:lnTo>
                      <a:pt x="52106" y="311725"/>
                    </a:lnTo>
                    <a:cubicBezTo>
                      <a:pt x="19555" y="300706"/>
                      <a:pt x="-279" y="275213"/>
                      <a:pt x="195" y="245237"/>
                    </a:cubicBezTo>
                    <a:lnTo>
                      <a:pt x="195" y="228988"/>
                    </a:lnTo>
                    <a:lnTo>
                      <a:pt x="51821" y="230015"/>
                    </a:lnTo>
                    <a:lnTo>
                      <a:pt x="52106" y="245050"/>
                    </a:lnTo>
                    <a:cubicBezTo>
                      <a:pt x="53799" y="254811"/>
                      <a:pt x="61282" y="262616"/>
                      <a:pt x="71086" y="264847"/>
                    </a:cubicBezTo>
                    <a:cubicBezTo>
                      <a:pt x="80070" y="267386"/>
                      <a:pt x="89357" y="268737"/>
                      <a:pt x="98702" y="268863"/>
                    </a:cubicBezTo>
                    <a:cubicBezTo>
                      <a:pt x="111935" y="269380"/>
                      <a:pt x="124922" y="265241"/>
                      <a:pt x="135334" y="257190"/>
                    </a:cubicBezTo>
                    <a:cubicBezTo>
                      <a:pt x="143533" y="250789"/>
                      <a:pt x="148319" y="241060"/>
                      <a:pt x="148336" y="230763"/>
                    </a:cubicBezTo>
                    <a:cubicBezTo>
                      <a:pt x="148336" y="214421"/>
                      <a:pt x="142547" y="191262"/>
                      <a:pt x="90446" y="178282"/>
                    </a:cubicBezTo>
                    <a:cubicBezTo>
                      <a:pt x="66246" y="172399"/>
                      <a:pt x="38915" y="164461"/>
                      <a:pt x="21073" y="145878"/>
                    </a:cubicBezTo>
                    <a:lnTo>
                      <a:pt x="21073" y="145878"/>
                    </a:lnTo>
                    <a:cubicBezTo>
                      <a:pt x="5887" y="128764"/>
                      <a:pt x="-1610" y="106328"/>
                      <a:pt x="290" y="83685"/>
                    </a:cubicBezTo>
                    <a:cubicBezTo>
                      <a:pt x="1038" y="61534"/>
                      <a:pt x="10336" y="40497"/>
                      <a:pt x="26293" y="24854"/>
                    </a:cubicBezTo>
                    <a:cubicBezTo>
                      <a:pt x="46844" y="8114"/>
                      <a:pt x="72890" y="-683"/>
                      <a:pt x="99557" y="108"/>
                    </a:cubicBezTo>
                    <a:cubicBezTo>
                      <a:pt x="126083" y="-1106"/>
                      <a:pt x="152039" y="7944"/>
                      <a:pt x="171871" y="25321"/>
                    </a:cubicBezTo>
                    <a:cubicBezTo>
                      <a:pt x="183562" y="36690"/>
                      <a:pt x="189980" y="52294"/>
                      <a:pt x="189618" y="68464"/>
                    </a:cubicBezTo>
                    <a:lnTo>
                      <a:pt x="189618" y="84806"/>
                    </a:lnTo>
                    <a:lnTo>
                      <a:pt x="136378" y="84152"/>
                    </a:lnTo>
                    <a:lnTo>
                      <a:pt x="136378" y="68184"/>
                    </a:lnTo>
                    <a:cubicBezTo>
                      <a:pt x="136535" y="65247"/>
                      <a:pt x="135393" y="62386"/>
                      <a:pt x="133246" y="60340"/>
                    </a:cubicBezTo>
                    <a:cubicBezTo>
                      <a:pt x="124162" y="53586"/>
                      <a:pt x="112911" y="50271"/>
                      <a:pt x="101549" y="51001"/>
                    </a:cubicBezTo>
                    <a:cubicBezTo>
                      <a:pt x="87268" y="50291"/>
                      <a:pt x="73169" y="54410"/>
                      <a:pt x="61596" y="62674"/>
                    </a:cubicBezTo>
                    <a:cubicBezTo>
                      <a:pt x="50056" y="76040"/>
                      <a:pt x="48747" y="95257"/>
                      <a:pt x="58369" y="110019"/>
                    </a:cubicBezTo>
                    <a:lnTo>
                      <a:pt x="58369" y="110019"/>
                    </a:lnTo>
                    <a:cubicBezTo>
                      <a:pt x="66816" y="120198"/>
                      <a:pt x="86840" y="125054"/>
                      <a:pt x="102688" y="128696"/>
                    </a:cubicBezTo>
                    <a:cubicBezTo>
                      <a:pt x="127381" y="133589"/>
                      <a:pt x="150540" y="144183"/>
                      <a:pt x="170258" y="159605"/>
                    </a:cubicBezTo>
                    <a:cubicBezTo>
                      <a:pt x="190726" y="177659"/>
                      <a:pt x="201816" y="203842"/>
                      <a:pt x="200436" y="230856"/>
                    </a:cubicBezTo>
                    <a:lnTo>
                      <a:pt x="200436" y="230856"/>
                    </a:lnTo>
                    <a:cubicBezTo>
                      <a:pt x="199906" y="256217"/>
                      <a:pt x="188157" y="280089"/>
                      <a:pt x="168265" y="296224"/>
                    </a:cubicBezTo>
                    <a:lnTo>
                      <a:pt x="168265" y="296224"/>
                    </a:lnTo>
                    <a:cubicBezTo>
                      <a:pt x="148365" y="311390"/>
                      <a:pt x="123773" y="319368"/>
                      <a:pt x="98607" y="318822"/>
                    </a:cubicBezTo>
                    <a:close/>
                  </a:path>
                </a:pathLst>
              </a:custGeom>
              <a:grpFill/>
              <a:ln w="9420"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52262115-95C3-764E-AD25-3CEB06006F30}"/>
                  </a:ext>
                </a:extLst>
              </p:cNvPr>
              <p:cNvSpPr/>
              <p:nvPr/>
            </p:nvSpPr>
            <p:spPr>
              <a:xfrm>
                <a:off x="5637357" y="3126249"/>
                <a:ext cx="150702" cy="278933"/>
              </a:xfrm>
              <a:custGeom>
                <a:avLst/>
                <a:gdLst>
                  <a:gd name="connsiteX0" fmla="*/ 20499 w 150702"/>
                  <a:gd name="connsiteY0" fmla="*/ 129241 h 278933"/>
                  <a:gd name="connsiteX1" fmla="*/ 150703 w 150702"/>
                  <a:gd name="connsiteY1" fmla="*/ 129241 h 278933"/>
                  <a:gd name="connsiteX2" fmla="*/ 150703 w 150702"/>
                  <a:gd name="connsiteY2" fmla="*/ 149599 h 278933"/>
                  <a:gd name="connsiteX3" fmla="*/ 20499 w 150702"/>
                  <a:gd name="connsiteY3" fmla="*/ 149599 h 278933"/>
                  <a:gd name="connsiteX4" fmla="*/ 22112 w 150702"/>
                  <a:gd name="connsiteY4" fmla="*/ 233643 h 278933"/>
                  <a:gd name="connsiteX5" fmla="*/ 75921 w 150702"/>
                  <a:gd name="connsiteY5" fmla="*/ 258669 h 278933"/>
                  <a:gd name="connsiteX6" fmla="*/ 150703 w 150702"/>
                  <a:gd name="connsiteY6" fmla="*/ 258669 h 278933"/>
                  <a:gd name="connsiteX7" fmla="*/ 150703 w 150702"/>
                  <a:gd name="connsiteY7" fmla="*/ 278933 h 278933"/>
                  <a:gd name="connsiteX8" fmla="*/ 75921 w 150702"/>
                  <a:gd name="connsiteY8" fmla="*/ 278933 h 278933"/>
                  <a:gd name="connsiteX9" fmla="*/ 75921 w 150702"/>
                  <a:gd name="connsiteY9" fmla="*/ 278933 h 278933"/>
                  <a:gd name="connsiteX10" fmla="*/ 0 w 150702"/>
                  <a:gd name="connsiteY10" fmla="*/ 225612 h 278933"/>
                  <a:gd name="connsiteX11" fmla="*/ 0 w 150702"/>
                  <a:gd name="connsiteY11" fmla="*/ 0 h 278933"/>
                  <a:gd name="connsiteX12" fmla="*/ 150703 w 150702"/>
                  <a:gd name="connsiteY12" fmla="*/ 0 h 278933"/>
                  <a:gd name="connsiteX13" fmla="*/ 150703 w 150702"/>
                  <a:gd name="connsiteY13" fmla="*/ 19890 h 278933"/>
                  <a:gd name="connsiteX14" fmla="*/ 20499 w 150702"/>
                  <a:gd name="connsiteY14" fmla="*/ 19890 h 278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702" h="278933">
                    <a:moveTo>
                      <a:pt x="20499" y="129241"/>
                    </a:moveTo>
                    <a:lnTo>
                      <a:pt x="150703" y="129241"/>
                    </a:lnTo>
                    <a:lnTo>
                      <a:pt x="150703" y="149599"/>
                    </a:lnTo>
                    <a:lnTo>
                      <a:pt x="20499" y="149599"/>
                    </a:lnTo>
                    <a:cubicBezTo>
                      <a:pt x="20499" y="162299"/>
                      <a:pt x="19360" y="225518"/>
                      <a:pt x="22112" y="233643"/>
                    </a:cubicBezTo>
                    <a:cubicBezTo>
                      <a:pt x="28660" y="252319"/>
                      <a:pt x="56941" y="258669"/>
                      <a:pt x="75921" y="258669"/>
                    </a:cubicBezTo>
                    <a:lnTo>
                      <a:pt x="150703" y="258669"/>
                    </a:lnTo>
                    <a:lnTo>
                      <a:pt x="150703" y="278933"/>
                    </a:lnTo>
                    <a:lnTo>
                      <a:pt x="75921" y="278933"/>
                    </a:lnTo>
                    <a:lnTo>
                      <a:pt x="75921" y="278933"/>
                    </a:lnTo>
                    <a:cubicBezTo>
                      <a:pt x="41567" y="278933"/>
                      <a:pt x="0" y="263432"/>
                      <a:pt x="0" y="225612"/>
                    </a:cubicBezTo>
                    <a:lnTo>
                      <a:pt x="0" y="0"/>
                    </a:lnTo>
                    <a:lnTo>
                      <a:pt x="150703" y="0"/>
                    </a:lnTo>
                    <a:lnTo>
                      <a:pt x="150703" y="19890"/>
                    </a:lnTo>
                    <a:lnTo>
                      <a:pt x="20499" y="19890"/>
                    </a:lnTo>
                    <a:close/>
                  </a:path>
                </a:pathLst>
              </a:custGeom>
              <a:grpFill/>
              <a:ln w="9420"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E06B73E1-06A2-4245-8B62-707F76F27970}"/>
                  </a:ext>
                </a:extLst>
              </p:cNvPr>
              <p:cNvSpPr/>
              <p:nvPr/>
            </p:nvSpPr>
            <p:spPr>
              <a:xfrm>
                <a:off x="5621224" y="3110094"/>
                <a:ext cx="183254" cy="311243"/>
              </a:xfrm>
              <a:custGeom>
                <a:avLst/>
                <a:gdLst>
                  <a:gd name="connsiteX0" fmla="*/ 183254 w 183254"/>
                  <a:gd name="connsiteY0" fmla="*/ 311243 h 311243"/>
                  <a:gd name="connsiteX1" fmla="*/ 92149 w 183254"/>
                  <a:gd name="connsiteY1" fmla="*/ 310776 h 311243"/>
                  <a:gd name="connsiteX2" fmla="*/ 90820 w 183254"/>
                  <a:gd name="connsiteY2" fmla="*/ 310776 h 311243"/>
                  <a:gd name="connsiteX3" fmla="*/ 32266 w 183254"/>
                  <a:gd name="connsiteY3" fmla="*/ 295649 h 311243"/>
                  <a:gd name="connsiteX4" fmla="*/ 0 w 183254"/>
                  <a:gd name="connsiteY4" fmla="*/ 241207 h 311243"/>
                  <a:gd name="connsiteX5" fmla="*/ 0 w 183254"/>
                  <a:gd name="connsiteY5" fmla="*/ 0 h 311243"/>
                  <a:gd name="connsiteX6" fmla="*/ 183254 w 183254"/>
                  <a:gd name="connsiteY6" fmla="*/ 0 h 311243"/>
                  <a:gd name="connsiteX7" fmla="*/ 183254 w 183254"/>
                  <a:gd name="connsiteY7" fmla="*/ 52201 h 311243"/>
                  <a:gd name="connsiteX8" fmla="*/ 53145 w 183254"/>
                  <a:gd name="connsiteY8" fmla="*/ 52201 h 311243"/>
                  <a:gd name="connsiteX9" fmla="*/ 53145 w 183254"/>
                  <a:gd name="connsiteY9" fmla="*/ 129241 h 311243"/>
                  <a:gd name="connsiteX10" fmla="*/ 183254 w 183254"/>
                  <a:gd name="connsiteY10" fmla="*/ 129241 h 311243"/>
                  <a:gd name="connsiteX11" fmla="*/ 183254 w 183254"/>
                  <a:gd name="connsiteY11" fmla="*/ 181909 h 311243"/>
                  <a:gd name="connsiteX12" fmla="*/ 52955 w 183254"/>
                  <a:gd name="connsiteY12" fmla="*/ 181909 h 311243"/>
                  <a:gd name="connsiteX13" fmla="*/ 53999 w 183254"/>
                  <a:gd name="connsiteY13" fmla="*/ 244849 h 311243"/>
                  <a:gd name="connsiteX14" fmla="*/ 91959 w 183254"/>
                  <a:gd name="connsiteY14" fmla="*/ 258576 h 311243"/>
                  <a:gd name="connsiteX15" fmla="*/ 183159 w 183254"/>
                  <a:gd name="connsiteY15" fmla="*/ 258576 h 311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3254" h="311243">
                    <a:moveTo>
                      <a:pt x="183254" y="311243"/>
                    </a:moveTo>
                    <a:lnTo>
                      <a:pt x="92149" y="310776"/>
                    </a:lnTo>
                    <a:lnTo>
                      <a:pt x="90820" y="310776"/>
                    </a:lnTo>
                    <a:cubicBezTo>
                      <a:pt x="70279" y="310978"/>
                      <a:pt x="50058" y="305754"/>
                      <a:pt x="32266" y="295649"/>
                    </a:cubicBezTo>
                    <a:cubicBezTo>
                      <a:pt x="12315" y="284560"/>
                      <a:pt x="-17" y="263754"/>
                      <a:pt x="0" y="241207"/>
                    </a:cubicBezTo>
                    <a:lnTo>
                      <a:pt x="0" y="0"/>
                    </a:lnTo>
                    <a:lnTo>
                      <a:pt x="183254" y="0"/>
                    </a:lnTo>
                    <a:lnTo>
                      <a:pt x="183254" y="52201"/>
                    </a:lnTo>
                    <a:lnTo>
                      <a:pt x="53145" y="52201"/>
                    </a:lnTo>
                    <a:lnTo>
                      <a:pt x="53145" y="129241"/>
                    </a:lnTo>
                    <a:lnTo>
                      <a:pt x="183254" y="129241"/>
                    </a:lnTo>
                    <a:lnTo>
                      <a:pt x="183254" y="181909"/>
                    </a:lnTo>
                    <a:lnTo>
                      <a:pt x="52955" y="181909"/>
                    </a:lnTo>
                    <a:cubicBezTo>
                      <a:pt x="52955" y="200585"/>
                      <a:pt x="52955" y="237004"/>
                      <a:pt x="53999" y="244849"/>
                    </a:cubicBezTo>
                    <a:cubicBezTo>
                      <a:pt x="57131" y="252319"/>
                      <a:pt x="74308" y="258576"/>
                      <a:pt x="91959" y="258576"/>
                    </a:cubicBezTo>
                    <a:lnTo>
                      <a:pt x="183159" y="258576"/>
                    </a:lnTo>
                    <a:close/>
                  </a:path>
                </a:pathLst>
              </a:custGeom>
              <a:grpFill/>
              <a:ln w="9420" cap="flat">
                <a:noFill/>
                <a:prstDash val="solid"/>
                <a:miter/>
              </a:ln>
            </p:spPr>
            <p:txBody>
              <a:bodyPr rtlCol="0" anchor="ctr"/>
              <a:lstStyle/>
              <a:p>
                <a:endParaRPr lang="en-US"/>
              </a:p>
            </p:txBody>
          </p:sp>
        </p:grpSp>
        <p:sp>
          <p:nvSpPr>
            <p:cNvPr id="13" name="Graphic 8">
              <a:extLst>
                <a:ext uri="{FF2B5EF4-FFF2-40B4-BE49-F238E27FC236}">
                  <a16:creationId xmlns:a16="http://schemas.microsoft.com/office/drawing/2014/main" id="{FC7CB2AF-8E9A-954E-8305-FF1D3C7CBA3F}"/>
                </a:ext>
              </a:extLst>
            </p:cNvPr>
            <p:cNvSpPr/>
            <p:nvPr/>
          </p:nvSpPr>
          <p:spPr>
            <a:xfrm>
              <a:off x="2045042" y="6218996"/>
              <a:ext cx="486974" cy="320756"/>
            </a:xfrm>
            <a:custGeom>
              <a:avLst/>
              <a:gdLst>
                <a:gd name="connsiteX0" fmla="*/ 958576 w 966619"/>
                <a:gd name="connsiteY0" fmla="*/ 456610 h 636684"/>
                <a:gd name="connsiteX1" fmla="*/ 897920 w 966619"/>
                <a:gd name="connsiteY1" fmla="*/ 382021 h 636684"/>
                <a:gd name="connsiteX2" fmla="*/ 925551 w 966619"/>
                <a:gd name="connsiteY2" fmla="*/ 272365 h 636684"/>
                <a:gd name="connsiteX3" fmla="*/ 939556 w 966619"/>
                <a:gd name="connsiteY3" fmla="*/ 224503 h 636684"/>
                <a:gd name="connsiteX4" fmla="*/ 937663 w 966619"/>
                <a:gd name="connsiteY4" fmla="*/ 30591 h 636684"/>
                <a:gd name="connsiteX5" fmla="*/ 901610 w 966619"/>
                <a:gd name="connsiteY5" fmla="*/ 1021 h 636684"/>
                <a:gd name="connsiteX6" fmla="*/ 856000 w 966619"/>
                <a:gd name="connsiteY6" fmla="*/ 12015 h 636684"/>
                <a:gd name="connsiteX7" fmla="*/ 799981 w 966619"/>
                <a:gd name="connsiteY7" fmla="*/ 139868 h 636684"/>
                <a:gd name="connsiteX8" fmla="*/ 796290 w 966619"/>
                <a:gd name="connsiteY8" fmla="*/ 232843 h 636684"/>
                <a:gd name="connsiteX9" fmla="*/ 722197 w 966619"/>
                <a:gd name="connsiteY9" fmla="*/ 210760 h 636684"/>
                <a:gd name="connsiteX10" fmla="*/ 589151 w 966619"/>
                <a:gd name="connsiteY10" fmla="*/ 298997 h 636684"/>
                <a:gd name="connsiteX11" fmla="*/ 589151 w 966619"/>
                <a:gd name="connsiteY11" fmla="*/ 300039 h 636684"/>
                <a:gd name="connsiteX12" fmla="*/ 589151 w 966619"/>
                <a:gd name="connsiteY12" fmla="*/ 299186 h 636684"/>
                <a:gd name="connsiteX13" fmla="*/ 484398 w 966619"/>
                <a:gd name="connsiteY13" fmla="*/ 209623 h 636684"/>
                <a:gd name="connsiteX14" fmla="*/ 484398 w 966619"/>
                <a:gd name="connsiteY14" fmla="*/ 209623 h 636684"/>
                <a:gd name="connsiteX15" fmla="*/ 387973 w 966619"/>
                <a:gd name="connsiteY15" fmla="*/ 236729 h 636684"/>
                <a:gd name="connsiteX16" fmla="*/ 387973 w 966619"/>
                <a:gd name="connsiteY16" fmla="*/ 104042 h 636684"/>
                <a:gd name="connsiteX17" fmla="*/ 304984 w 966619"/>
                <a:gd name="connsiteY17" fmla="*/ 104042 h 636684"/>
                <a:gd name="connsiteX18" fmla="*/ 304984 w 966619"/>
                <a:gd name="connsiteY18" fmla="*/ 291794 h 636684"/>
                <a:gd name="connsiteX19" fmla="*/ 171560 w 966619"/>
                <a:gd name="connsiteY19" fmla="*/ 209244 h 636684"/>
                <a:gd name="connsiteX20" fmla="*/ 79014 w 966619"/>
                <a:gd name="connsiteY20" fmla="*/ 250566 h 636684"/>
                <a:gd name="connsiteX21" fmla="*/ 79014 w 966619"/>
                <a:gd name="connsiteY21" fmla="*/ 215404 h 636684"/>
                <a:gd name="connsiteX22" fmla="*/ 0 w 966619"/>
                <a:gd name="connsiteY22" fmla="*/ 215404 h 636684"/>
                <a:gd name="connsiteX23" fmla="*/ 0 w 966619"/>
                <a:gd name="connsiteY23" fmla="*/ 636684 h 636684"/>
                <a:gd name="connsiteX24" fmla="*/ 79014 w 966619"/>
                <a:gd name="connsiteY24" fmla="*/ 636684 h 636684"/>
                <a:gd name="connsiteX25" fmla="*/ 79014 w 966619"/>
                <a:gd name="connsiteY25" fmla="*/ 492624 h 636684"/>
                <a:gd name="connsiteX26" fmla="*/ 171560 w 966619"/>
                <a:gd name="connsiteY26" fmla="*/ 528829 h 636684"/>
                <a:gd name="connsiteX27" fmla="*/ 304984 w 966619"/>
                <a:gd name="connsiteY27" fmla="*/ 445236 h 636684"/>
                <a:gd name="connsiteX28" fmla="*/ 304984 w 966619"/>
                <a:gd name="connsiteY28" fmla="*/ 521057 h 636684"/>
                <a:gd name="connsiteX29" fmla="*/ 387973 w 966619"/>
                <a:gd name="connsiteY29" fmla="*/ 521057 h 636684"/>
                <a:gd name="connsiteX30" fmla="*/ 387973 w 966619"/>
                <a:gd name="connsiteY30" fmla="*/ 348754 h 636684"/>
                <a:gd name="connsiteX31" fmla="*/ 390433 w 966619"/>
                <a:gd name="connsiteY31" fmla="*/ 326387 h 636684"/>
                <a:gd name="connsiteX32" fmla="*/ 466135 w 966619"/>
                <a:gd name="connsiteY32" fmla="*/ 284212 h 636684"/>
                <a:gd name="connsiteX33" fmla="*/ 512786 w 966619"/>
                <a:gd name="connsiteY33" fmla="*/ 358990 h 636684"/>
                <a:gd name="connsiteX34" fmla="*/ 512786 w 966619"/>
                <a:gd name="connsiteY34" fmla="*/ 521057 h 636684"/>
                <a:gd name="connsiteX35" fmla="*/ 594828 w 966619"/>
                <a:gd name="connsiteY35" fmla="*/ 521057 h 636684"/>
                <a:gd name="connsiteX36" fmla="*/ 594828 w 966619"/>
                <a:gd name="connsiteY36" fmla="*/ 452439 h 636684"/>
                <a:gd name="connsiteX37" fmla="*/ 595491 w 966619"/>
                <a:gd name="connsiteY37" fmla="*/ 453956 h 636684"/>
                <a:gd name="connsiteX38" fmla="*/ 722386 w 966619"/>
                <a:gd name="connsiteY38" fmla="*/ 529777 h 636684"/>
                <a:gd name="connsiteX39" fmla="*/ 845402 w 966619"/>
                <a:gd name="connsiteY39" fmla="*/ 478219 h 636684"/>
                <a:gd name="connsiteX40" fmla="*/ 958955 w 966619"/>
                <a:gd name="connsiteY40" fmla="*/ 531198 h 636684"/>
                <a:gd name="connsiteX41" fmla="*/ 966619 w 966619"/>
                <a:gd name="connsiteY41" fmla="*/ 531198 h 636684"/>
                <a:gd name="connsiteX42" fmla="*/ 966619 w 966619"/>
                <a:gd name="connsiteY42" fmla="*/ 456610 h 636684"/>
                <a:gd name="connsiteX43" fmla="*/ 155851 w 966619"/>
                <a:gd name="connsiteY43" fmla="*/ 455851 h 636684"/>
                <a:gd name="connsiteX44" fmla="*/ 77311 w 966619"/>
                <a:gd name="connsiteY44" fmla="*/ 371027 h 636684"/>
                <a:gd name="connsiteX45" fmla="*/ 155851 w 966619"/>
                <a:gd name="connsiteY45" fmla="*/ 283548 h 636684"/>
                <a:gd name="connsiteX46" fmla="*/ 235433 w 966619"/>
                <a:gd name="connsiteY46" fmla="*/ 371027 h 636684"/>
                <a:gd name="connsiteX47" fmla="*/ 155851 w 966619"/>
                <a:gd name="connsiteY47" fmla="*/ 455851 h 636684"/>
                <a:gd name="connsiteX48" fmla="*/ 733741 w 966619"/>
                <a:gd name="connsiteY48" fmla="*/ 456420 h 636684"/>
                <a:gd name="connsiteX49" fmla="*/ 655106 w 966619"/>
                <a:gd name="connsiteY49" fmla="*/ 370269 h 636684"/>
                <a:gd name="connsiteX50" fmla="*/ 733741 w 966619"/>
                <a:gd name="connsiteY50" fmla="*/ 284117 h 636684"/>
                <a:gd name="connsiteX51" fmla="*/ 813039 w 966619"/>
                <a:gd name="connsiteY51" fmla="*/ 370269 h 636684"/>
                <a:gd name="connsiteX52" fmla="*/ 733741 w 966619"/>
                <a:gd name="connsiteY52" fmla="*/ 456420 h 636684"/>
                <a:gd name="connsiteX53" fmla="*/ 886091 w 966619"/>
                <a:gd name="connsiteY53" fmla="*/ 57413 h 636684"/>
                <a:gd name="connsiteX54" fmla="*/ 894513 w 966619"/>
                <a:gd name="connsiteY54" fmla="*/ 54664 h 636684"/>
                <a:gd name="connsiteX55" fmla="*/ 901516 w 966619"/>
                <a:gd name="connsiteY55" fmla="*/ 57507 h 636684"/>
                <a:gd name="connsiteX56" fmla="*/ 898109 w 966619"/>
                <a:gd name="connsiteY56" fmla="*/ 133802 h 636684"/>
                <a:gd name="connsiteX57" fmla="*/ 865557 w 966619"/>
                <a:gd name="connsiteY57" fmla="*/ 241373 h 636684"/>
                <a:gd name="connsiteX58" fmla="*/ 886091 w 966619"/>
                <a:gd name="connsiteY58" fmla="*/ 57413 h 636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966619" h="636684">
                  <a:moveTo>
                    <a:pt x="958576" y="456610"/>
                  </a:moveTo>
                  <a:cubicBezTo>
                    <a:pt x="917129" y="456610"/>
                    <a:pt x="895933" y="432252"/>
                    <a:pt x="897920" y="382021"/>
                  </a:cubicBezTo>
                  <a:cubicBezTo>
                    <a:pt x="898772" y="360412"/>
                    <a:pt x="905963" y="340509"/>
                    <a:pt x="925551" y="272365"/>
                  </a:cubicBezTo>
                  <a:cubicBezTo>
                    <a:pt x="929620" y="258243"/>
                    <a:pt x="934351" y="242416"/>
                    <a:pt x="939556" y="224503"/>
                  </a:cubicBezTo>
                  <a:cubicBezTo>
                    <a:pt x="962740" y="144891"/>
                    <a:pt x="962077" y="72861"/>
                    <a:pt x="937663" y="30591"/>
                  </a:cubicBezTo>
                  <a:cubicBezTo>
                    <a:pt x="930264" y="16150"/>
                    <a:pt x="917205" y="5439"/>
                    <a:pt x="901610" y="1021"/>
                  </a:cubicBezTo>
                  <a:cubicBezTo>
                    <a:pt x="885535" y="-2071"/>
                    <a:pt x="868910" y="1936"/>
                    <a:pt x="856000" y="12015"/>
                  </a:cubicBezTo>
                  <a:cubicBezTo>
                    <a:pt x="838589" y="24620"/>
                    <a:pt x="808024" y="57886"/>
                    <a:pt x="799981" y="139868"/>
                  </a:cubicBezTo>
                  <a:cubicBezTo>
                    <a:pt x="796779" y="170749"/>
                    <a:pt x="795546" y="201804"/>
                    <a:pt x="796290" y="232843"/>
                  </a:cubicBezTo>
                  <a:cubicBezTo>
                    <a:pt x="774417" y="218090"/>
                    <a:pt x="748565" y="210385"/>
                    <a:pt x="722197" y="210760"/>
                  </a:cubicBezTo>
                  <a:cubicBezTo>
                    <a:pt x="664070" y="210373"/>
                    <a:pt x="611486" y="245246"/>
                    <a:pt x="589151" y="298997"/>
                  </a:cubicBezTo>
                  <a:cubicBezTo>
                    <a:pt x="589151" y="298997"/>
                    <a:pt x="589151" y="299660"/>
                    <a:pt x="589151" y="300039"/>
                  </a:cubicBezTo>
                  <a:cubicBezTo>
                    <a:pt x="589151" y="300419"/>
                    <a:pt x="589151" y="299471"/>
                    <a:pt x="589151" y="299186"/>
                  </a:cubicBezTo>
                  <a:cubicBezTo>
                    <a:pt x="574956" y="243079"/>
                    <a:pt x="535875" y="209623"/>
                    <a:pt x="484398" y="209623"/>
                  </a:cubicBezTo>
                  <a:lnTo>
                    <a:pt x="484398" y="209623"/>
                  </a:lnTo>
                  <a:cubicBezTo>
                    <a:pt x="450364" y="209493"/>
                    <a:pt x="416969" y="218880"/>
                    <a:pt x="387973" y="236729"/>
                  </a:cubicBezTo>
                  <a:lnTo>
                    <a:pt x="387973" y="104042"/>
                  </a:lnTo>
                  <a:lnTo>
                    <a:pt x="304984" y="104042"/>
                  </a:lnTo>
                  <a:lnTo>
                    <a:pt x="304984" y="291794"/>
                  </a:lnTo>
                  <a:cubicBezTo>
                    <a:pt x="280200" y="240741"/>
                    <a:pt x="228235" y="208590"/>
                    <a:pt x="171560" y="209244"/>
                  </a:cubicBezTo>
                  <a:cubicBezTo>
                    <a:pt x="136130" y="208644"/>
                    <a:pt x="102250" y="223771"/>
                    <a:pt x="79014" y="250566"/>
                  </a:cubicBezTo>
                  <a:lnTo>
                    <a:pt x="79014" y="215404"/>
                  </a:lnTo>
                  <a:lnTo>
                    <a:pt x="0" y="215404"/>
                  </a:lnTo>
                  <a:lnTo>
                    <a:pt x="0" y="636684"/>
                  </a:lnTo>
                  <a:lnTo>
                    <a:pt x="79014" y="636684"/>
                  </a:lnTo>
                  <a:lnTo>
                    <a:pt x="79014" y="492624"/>
                  </a:lnTo>
                  <a:cubicBezTo>
                    <a:pt x="104366" y="515684"/>
                    <a:pt x="137315" y="528574"/>
                    <a:pt x="171560" y="528829"/>
                  </a:cubicBezTo>
                  <a:cubicBezTo>
                    <a:pt x="228798" y="530471"/>
                    <a:pt x="281416" y="497505"/>
                    <a:pt x="304984" y="445236"/>
                  </a:cubicBezTo>
                  <a:lnTo>
                    <a:pt x="304984" y="521057"/>
                  </a:lnTo>
                  <a:lnTo>
                    <a:pt x="387973" y="521057"/>
                  </a:lnTo>
                  <a:lnTo>
                    <a:pt x="387973" y="348754"/>
                  </a:lnTo>
                  <a:cubicBezTo>
                    <a:pt x="387718" y="341219"/>
                    <a:pt x="388547" y="333686"/>
                    <a:pt x="390433" y="326387"/>
                  </a:cubicBezTo>
                  <a:cubicBezTo>
                    <a:pt x="396868" y="308474"/>
                    <a:pt x="423269" y="284212"/>
                    <a:pt x="466135" y="284212"/>
                  </a:cubicBezTo>
                  <a:cubicBezTo>
                    <a:pt x="500201" y="284212"/>
                    <a:pt x="512786" y="304494"/>
                    <a:pt x="512786" y="358990"/>
                  </a:cubicBezTo>
                  <a:lnTo>
                    <a:pt x="512786" y="521057"/>
                  </a:lnTo>
                  <a:lnTo>
                    <a:pt x="594828" y="521057"/>
                  </a:lnTo>
                  <a:lnTo>
                    <a:pt x="594828" y="452439"/>
                  </a:lnTo>
                  <a:cubicBezTo>
                    <a:pt x="594828" y="453198"/>
                    <a:pt x="595396" y="453766"/>
                    <a:pt x="595491" y="453956"/>
                  </a:cubicBezTo>
                  <a:cubicBezTo>
                    <a:pt x="620713" y="500617"/>
                    <a:pt x="669408" y="529713"/>
                    <a:pt x="722386" y="529777"/>
                  </a:cubicBezTo>
                  <a:cubicBezTo>
                    <a:pt x="768460" y="528952"/>
                    <a:pt x="812473" y="510506"/>
                    <a:pt x="845402" y="478219"/>
                  </a:cubicBezTo>
                  <a:cubicBezTo>
                    <a:pt x="857419" y="496226"/>
                    <a:pt x="889593" y="531198"/>
                    <a:pt x="958955" y="531198"/>
                  </a:cubicBezTo>
                  <a:lnTo>
                    <a:pt x="966619" y="531198"/>
                  </a:lnTo>
                  <a:lnTo>
                    <a:pt x="966619" y="456610"/>
                  </a:lnTo>
                  <a:close/>
                  <a:moveTo>
                    <a:pt x="155851" y="455851"/>
                  </a:moveTo>
                  <a:cubicBezTo>
                    <a:pt x="113269" y="455851"/>
                    <a:pt x="77311" y="417088"/>
                    <a:pt x="77311" y="371027"/>
                  </a:cubicBezTo>
                  <a:cubicBezTo>
                    <a:pt x="77311" y="321174"/>
                    <a:pt x="111093" y="283548"/>
                    <a:pt x="155851" y="283548"/>
                  </a:cubicBezTo>
                  <a:cubicBezTo>
                    <a:pt x="207518" y="283548"/>
                    <a:pt x="235433" y="328662"/>
                    <a:pt x="235433" y="371027"/>
                  </a:cubicBezTo>
                  <a:cubicBezTo>
                    <a:pt x="235433" y="420974"/>
                    <a:pt x="202692" y="455851"/>
                    <a:pt x="155851" y="455851"/>
                  </a:cubicBezTo>
                  <a:close/>
                  <a:moveTo>
                    <a:pt x="733741" y="456420"/>
                  </a:moveTo>
                  <a:cubicBezTo>
                    <a:pt x="694660" y="456420"/>
                    <a:pt x="655106" y="426850"/>
                    <a:pt x="655106" y="370269"/>
                  </a:cubicBezTo>
                  <a:cubicBezTo>
                    <a:pt x="655106" y="319563"/>
                    <a:pt x="687468" y="284117"/>
                    <a:pt x="733741" y="284117"/>
                  </a:cubicBezTo>
                  <a:cubicBezTo>
                    <a:pt x="772255" y="284117"/>
                    <a:pt x="813039" y="314256"/>
                    <a:pt x="813039" y="370269"/>
                  </a:cubicBezTo>
                  <a:cubicBezTo>
                    <a:pt x="813039" y="426281"/>
                    <a:pt x="772255" y="456420"/>
                    <a:pt x="733741" y="456420"/>
                  </a:cubicBezTo>
                  <a:close/>
                  <a:moveTo>
                    <a:pt x="886091" y="57413"/>
                  </a:moveTo>
                  <a:cubicBezTo>
                    <a:pt x="888608" y="55769"/>
                    <a:pt x="891513" y="54820"/>
                    <a:pt x="894513" y="54664"/>
                  </a:cubicBezTo>
                  <a:cubicBezTo>
                    <a:pt x="897113" y="54735"/>
                    <a:pt x="899600" y="55745"/>
                    <a:pt x="901516" y="57507"/>
                  </a:cubicBezTo>
                  <a:cubicBezTo>
                    <a:pt x="905017" y="60161"/>
                    <a:pt x="914953" y="72292"/>
                    <a:pt x="898109" y="133802"/>
                  </a:cubicBezTo>
                  <a:cubicBezTo>
                    <a:pt x="885524" y="180148"/>
                    <a:pt x="873127" y="219101"/>
                    <a:pt x="865557" y="241373"/>
                  </a:cubicBezTo>
                  <a:cubicBezTo>
                    <a:pt x="853634" y="182422"/>
                    <a:pt x="863949" y="70966"/>
                    <a:pt x="886091" y="57413"/>
                  </a:cubicBezTo>
                  <a:close/>
                </a:path>
              </a:pathLst>
            </a:custGeom>
            <a:solidFill>
              <a:srgbClr val="F0F0F2"/>
            </a:solidFill>
            <a:ln w="9432" cap="flat">
              <a:noFill/>
              <a:prstDash val="solid"/>
              <a:miter/>
            </a:ln>
          </p:spPr>
          <p:txBody>
            <a:bodyPr rtlCol="0" anchor="ctr"/>
            <a:lstStyle/>
            <a:p>
              <a:endParaRPr lang="en-US"/>
            </a:p>
          </p:txBody>
        </p:sp>
        <p:sp>
          <p:nvSpPr>
            <p:cNvPr id="14" name="Graphic 14">
              <a:extLst>
                <a:ext uri="{FF2B5EF4-FFF2-40B4-BE49-F238E27FC236}">
                  <a16:creationId xmlns:a16="http://schemas.microsoft.com/office/drawing/2014/main" id="{856079F4-6059-2E4E-A12E-748DA83ECEC0}"/>
                </a:ext>
              </a:extLst>
            </p:cNvPr>
            <p:cNvSpPr/>
            <p:nvPr/>
          </p:nvSpPr>
          <p:spPr>
            <a:xfrm>
              <a:off x="383244" y="6187841"/>
              <a:ext cx="486973" cy="298684"/>
            </a:xfrm>
            <a:custGeom>
              <a:avLst/>
              <a:gdLst>
                <a:gd name="connsiteX0" fmla="*/ 871875 w 871968"/>
                <a:gd name="connsiteY0" fmla="*/ 250153 h 534820"/>
                <a:gd name="connsiteX1" fmla="*/ 735907 w 871968"/>
                <a:gd name="connsiteY1" fmla="*/ 136923 h 534820"/>
                <a:gd name="connsiteX2" fmla="*/ 645827 w 871968"/>
                <a:gd name="connsiteY2" fmla="*/ 136923 h 534820"/>
                <a:gd name="connsiteX3" fmla="*/ 645827 w 871968"/>
                <a:gd name="connsiteY3" fmla="*/ 243322 h 534820"/>
                <a:gd name="connsiteX4" fmla="*/ 528139 w 871968"/>
                <a:gd name="connsiteY4" fmla="*/ 243322 h 534820"/>
                <a:gd name="connsiteX5" fmla="*/ 481026 w 871968"/>
                <a:gd name="connsiteY5" fmla="*/ 330257 h 534820"/>
                <a:gd name="connsiteX6" fmla="*/ 430710 w 871968"/>
                <a:gd name="connsiteY6" fmla="*/ 243322 h 534820"/>
                <a:gd name="connsiteX7" fmla="*/ 368332 w 871968"/>
                <a:gd name="connsiteY7" fmla="*/ 243322 h 534820"/>
                <a:gd name="connsiteX8" fmla="*/ 378980 w 871968"/>
                <a:gd name="connsiteY8" fmla="*/ 182121 h 534820"/>
                <a:gd name="connsiteX9" fmla="*/ 378980 w 871968"/>
                <a:gd name="connsiteY9" fmla="*/ 181185 h 534820"/>
                <a:gd name="connsiteX10" fmla="*/ 324894 w 871968"/>
                <a:gd name="connsiteY10" fmla="*/ 52795 h 534820"/>
                <a:gd name="connsiteX11" fmla="*/ 189963 w 871968"/>
                <a:gd name="connsiteY11" fmla="*/ 17 h 534820"/>
                <a:gd name="connsiteX12" fmla="*/ 54560 w 871968"/>
                <a:gd name="connsiteY12" fmla="*/ 53263 h 534820"/>
                <a:gd name="connsiteX13" fmla="*/ 14514 w 871968"/>
                <a:gd name="connsiteY13" fmla="*/ 111376 h 534820"/>
                <a:gd name="connsiteX14" fmla="*/ 3 w 871968"/>
                <a:gd name="connsiteY14" fmla="*/ 182402 h 534820"/>
                <a:gd name="connsiteX15" fmla="*/ 3 w 871968"/>
                <a:gd name="connsiteY15" fmla="*/ 183338 h 534820"/>
                <a:gd name="connsiteX16" fmla="*/ 54089 w 871968"/>
                <a:gd name="connsiteY16" fmla="*/ 312009 h 534820"/>
                <a:gd name="connsiteX17" fmla="*/ 189586 w 871968"/>
                <a:gd name="connsiteY17" fmla="*/ 364974 h 534820"/>
                <a:gd name="connsiteX18" fmla="*/ 312079 w 871968"/>
                <a:gd name="connsiteY18" fmla="*/ 322396 h 534820"/>
                <a:gd name="connsiteX19" fmla="*/ 312079 w 871968"/>
                <a:gd name="connsiteY19" fmla="*/ 534820 h 534820"/>
                <a:gd name="connsiteX20" fmla="*/ 415728 w 871968"/>
                <a:gd name="connsiteY20" fmla="*/ 534820 h 534820"/>
                <a:gd name="connsiteX21" fmla="*/ 415728 w 871968"/>
                <a:gd name="connsiteY21" fmla="*/ 415226 h 534820"/>
                <a:gd name="connsiteX22" fmla="*/ 480555 w 871968"/>
                <a:gd name="connsiteY22" fmla="*/ 506840 h 534820"/>
                <a:gd name="connsiteX23" fmla="*/ 542932 w 871968"/>
                <a:gd name="connsiteY23" fmla="*/ 415226 h 534820"/>
                <a:gd name="connsiteX24" fmla="*/ 542932 w 871968"/>
                <a:gd name="connsiteY24" fmla="*/ 534633 h 534820"/>
                <a:gd name="connsiteX25" fmla="*/ 646581 w 871968"/>
                <a:gd name="connsiteY25" fmla="*/ 534633 h 534820"/>
                <a:gd name="connsiteX26" fmla="*/ 646581 w 871968"/>
                <a:gd name="connsiteY26" fmla="*/ 370215 h 534820"/>
                <a:gd name="connsiteX27" fmla="*/ 733269 w 871968"/>
                <a:gd name="connsiteY27" fmla="*/ 370215 h 534820"/>
                <a:gd name="connsiteX28" fmla="*/ 871969 w 871968"/>
                <a:gd name="connsiteY28" fmla="*/ 253522 h 534820"/>
                <a:gd name="connsiteX29" fmla="*/ 249984 w 871968"/>
                <a:gd name="connsiteY29" fmla="*/ 183338 h 534820"/>
                <a:gd name="connsiteX30" fmla="*/ 189963 w 871968"/>
                <a:gd name="connsiteY30" fmla="*/ 244913 h 534820"/>
                <a:gd name="connsiteX31" fmla="*/ 128527 w 871968"/>
                <a:gd name="connsiteY31" fmla="*/ 182402 h 534820"/>
                <a:gd name="connsiteX32" fmla="*/ 128527 w 871968"/>
                <a:gd name="connsiteY32" fmla="*/ 181466 h 534820"/>
                <a:gd name="connsiteX33" fmla="*/ 189586 w 871968"/>
                <a:gd name="connsiteY33" fmla="*/ 118955 h 534820"/>
                <a:gd name="connsiteX34" fmla="*/ 249984 w 871968"/>
                <a:gd name="connsiteY34" fmla="*/ 182402 h 534820"/>
                <a:gd name="connsiteX35" fmla="*/ 791500 w 871968"/>
                <a:gd name="connsiteY35" fmla="*/ 252680 h 534820"/>
                <a:gd name="connsiteX36" fmla="*/ 742314 w 871968"/>
                <a:gd name="connsiteY36" fmla="*/ 293761 h 534820"/>
                <a:gd name="connsiteX37" fmla="*/ 727332 w 871968"/>
                <a:gd name="connsiteY37" fmla="*/ 293761 h 534820"/>
                <a:gd name="connsiteX38" fmla="*/ 727332 w 871968"/>
                <a:gd name="connsiteY38" fmla="*/ 211037 h 534820"/>
                <a:gd name="connsiteX39" fmla="*/ 742503 w 871968"/>
                <a:gd name="connsiteY39" fmla="*/ 211037 h 534820"/>
                <a:gd name="connsiteX40" fmla="*/ 791877 w 871968"/>
                <a:gd name="connsiteY40" fmla="*/ 252212 h 534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71968" h="534820">
                  <a:moveTo>
                    <a:pt x="871875" y="250153"/>
                  </a:moveTo>
                  <a:cubicBezTo>
                    <a:pt x="871875" y="190824"/>
                    <a:pt x="825516" y="136923"/>
                    <a:pt x="735907" y="136923"/>
                  </a:cubicBezTo>
                  <a:lnTo>
                    <a:pt x="645827" y="136923"/>
                  </a:lnTo>
                  <a:lnTo>
                    <a:pt x="645827" y="243322"/>
                  </a:lnTo>
                  <a:lnTo>
                    <a:pt x="528139" y="243322"/>
                  </a:lnTo>
                  <a:lnTo>
                    <a:pt x="481026" y="330257"/>
                  </a:lnTo>
                  <a:lnTo>
                    <a:pt x="430710" y="243322"/>
                  </a:lnTo>
                  <a:lnTo>
                    <a:pt x="368332" y="243322"/>
                  </a:lnTo>
                  <a:cubicBezTo>
                    <a:pt x="375420" y="223687"/>
                    <a:pt x="379023" y="202980"/>
                    <a:pt x="378980" y="182121"/>
                  </a:cubicBezTo>
                  <a:lnTo>
                    <a:pt x="378980" y="181185"/>
                  </a:lnTo>
                  <a:cubicBezTo>
                    <a:pt x="379201" y="132881"/>
                    <a:pt x="359685" y="86553"/>
                    <a:pt x="324894" y="52795"/>
                  </a:cubicBezTo>
                  <a:cubicBezTo>
                    <a:pt x="288625" y="18312"/>
                    <a:pt x="240168" y="-642"/>
                    <a:pt x="189963" y="17"/>
                  </a:cubicBezTo>
                  <a:cubicBezTo>
                    <a:pt x="139543" y="-559"/>
                    <a:pt x="90915" y="18564"/>
                    <a:pt x="54560" y="53263"/>
                  </a:cubicBezTo>
                  <a:cubicBezTo>
                    <a:pt x="37444" y="69789"/>
                    <a:pt x="23828" y="89547"/>
                    <a:pt x="14514" y="111376"/>
                  </a:cubicBezTo>
                  <a:cubicBezTo>
                    <a:pt x="4882" y="133830"/>
                    <a:pt x="-55" y="157995"/>
                    <a:pt x="3" y="182402"/>
                  </a:cubicBezTo>
                  <a:lnTo>
                    <a:pt x="3" y="183338"/>
                  </a:lnTo>
                  <a:cubicBezTo>
                    <a:pt x="-295" y="231740"/>
                    <a:pt x="19228" y="278184"/>
                    <a:pt x="54089" y="312009"/>
                  </a:cubicBezTo>
                  <a:cubicBezTo>
                    <a:pt x="90562" y="346551"/>
                    <a:pt x="139190" y="365560"/>
                    <a:pt x="189586" y="364974"/>
                  </a:cubicBezTo>
                  <a:cubicBezTo>
                    <a:pt x="234156" y="365337"/>
                    <a:pt x="277465" y="350284"/>
                    <a:pt x="312079" y="322396"/>
                  </a:cubicBezTo>
                  <a:lnTo>
                    <a:pt x="312079" y="534820"/>
                  </a:lnTo>
                  <a:lnTo>
                    <a:pt x="415728" y="534820"/>
                  </a:lnTo>
                  <a:lnTo>
                    <a:pt x="415728" y="415226"/>
                  </a:lnTo>
                  <a:lnTo>
                    <a:pt x="480555" y="506840"/>
                  </a:lnTo>
                  <a:lnTo>
                    <a:pt x="542932" y="415226"/>
                  </a:lnTo>
                  <a:lnTo>
                    <a:pt x="542932" y="534633"/>
                  </a:lnTo>
                  <a:lnTo>
                    <a:pt x="646581" y="534633"/>
                  </a:lnTo>
                  <a:lnTo>
                    <a:pt x="646581" y="370215"/>
                  </a:lnTo>
                  <a:lnTo>
                    <a:pt x="733269" y="370215"/>
                  </a:lnTo>
                  <a:cubicBezTo>
                    <a:pt x="823443" y="370215"/>
                    <a:pt x="871969" y="320524"/>
                    <a:pt x="871969" y="253522"/>
                  </a:cubicBezTo>
                  <a:close/>
                  <a:moveTo>
                    <a:pt x="249984" y="183338"/>
                  </a:moveTo>
                  <a:cubicBezTo>
                    <a:pt x="249984" y="215155"/>
                    <a:pt x="229349" y="244913"/>
                    <a:pt x="189963" y="244913"/>
                  </a:cubicBezTo>
                  <a:cubicBezTo>
                    <a:pt x="150576" y="244913"/>
                    <a:pt x="128527" y="215248"/>
                    <a:pt x="128527" y="182402"/>
                  </a:cubicBezTo>
                  <a:lnTo>
                    <a:pt x="128527" y="181466"/>
                  </a:lnTo>
                  <a:cubicBezTo>
                    <a:pt x="128527" y="149649"/>
                    <a:pt x="149822" y="118955"/>
                    <a:pt x="189586" y="118955"/>
                  </a:cubicBezTo>
                  <a:cubicBezTo>
                    <a:pt x="229349" y="118955"/>
                    <a:pt x="249984" y="149181"/>
                    <a:pt x="249984" y="182402"/>
                  </a:cubicBezTo>
                  <a:close/>
                  <a:moveTo>
                    <a:pt x="791500" y="252680"/>
                  </a:moveTo>
                  <a:cubicBezTo>
                    <a:pt x="791500" y="280753"/>
                    <a:pt x="768980" y="293761"/>
                    <a:pt x="742314" y="293761"/>
                  </a:cubicBezTo>
                  <a:lnTo>
                    <a:pt x="727332" y="293761"/>
                  </a:lnTo>
                  <a:lnTo>
                    <a:pt x="727332" y="211037"/>
                  </a:lnTo>
                  <a:lnTo>
                    <a:pt x="742503" y="211037"/>
                  </a:lnTo>
                  <a:cubicBezTo>
                    <a:pt x="769357" y="211037"/>
                    <a:pt x="791877" y="223577"/>
                    <a:pt x="791877" y="252212"/>
                  </a:cubicBezTo>
                  <a:close/>
                </a:path>
              </a:pathLst>
            </a:custGeom>
            <a:solidFill>
              <a:srgbClr val="F0F0F2"/>
            </a:solidFill>
            <a:ln w="9423" cap="flat">
              <a:noFill/>
              <a:prstDash val="solid"/>
              <a:miter/>
            </a:ln>
          </p:spPr>
          <p:txBody>
            <a:bodyPr rtlCol="0" anchor="ctr"/>
            <a:lstStyle/>
            <a:p>
              <a:endParaRPr lang="en-US"/>
            </a:p>
          </p:txBody>
        </p:sp>
        <p:grpSp>
          <p:nvGrpSpPr>
            <p:cNvPr id="15" name="Graphic 16">
              <a:extLst>
                <a:ext uri="{FF2B5EF4-FFF2-40B4-BE49-F238E27FC236}">
                  <a16:creationId xmlns:a16="http://schemas.microsoft.com/office/drawing/2014/main" id="{63F7E17D-8F2E-0F4C-A9F7-CE7B065C252F}"/>
                </a:ext>
              </a:extLst>
            </p:cNvPr>
            <p:cNvGrpSpPr/>
            <p:nvPr/>
          </p:nvGrpSpPr>
          <p:grpSpPr>
            <a:xfrm>
              <a:off x="1006895" y="6223803"/>
              <a:ext cx="897404" cy="298684"/>
              <a:chOff x="6951480" y="1585157"/>
              <a:chExt cx="1258623" cy="418909"/>
            </a:xfrm>
            <a:solidFill>
              <a:srgbClr val="F0F0F2"/>
            </a:solidFill>
          </p:grpSpPr>
          <p:sp>
            <p:nvSpPr>
              <p:cNvPr id="35" name="Freeform 34">
                <a:extLst>
                  <a:ext uri="{FF2B5EF4-FFF2-40B4-BE49-F238E27FC236}">
                    <a16:creationId xmlns:a16="http://schemas.microsoft.com/office/drawing/2014/main" id="{522C5839-837A-7943-83E5-1C74C635B990}"/>
                  </a:ext>
                </a:extLst>
              </p:cNvPr>
              <p:cNvSpPr/>
              <p:nvPr/>
            </p:nvSpPr>
            <p:spPr>
              <a:xfrm>
                <a:off x="7728075" y="1585157"/>
                <a:ext cx="12005" cy="418909"/>
              </a:xfrm>
              <a:custGeom>
                <a:avLst/>
                <a:gdLst>
                  <a:gd name="connsiteX0" fmla="*/ 0 w 12005"/>
                  <a:gd name="connsiteY0" fmla="*/ 0 h 418909"/>
                  <a:gd name="connsiteX1" fmla="*/ 12006 w 12005"/>
                  <a:gd name="connsiteY1" fmla="*/ 0 h 418909"/>
                  <a:gd name="connsiteX2" fmla="*/ 12006 w 12005"/>
                  <a:gd name="connsiteY2" fmla="*/ 418910 h 418909"/>
                  <a:gd name="connsiteX3" fmla="*/ 0 w 12005"/>
                  <a:gd name="connsiteY3" fmla="*/ 418910 h 418909"/>
                </a:gdLst>
                <a:ahLst/>
                <a:cxnLst>
                  <a:cxn ang="0">
                    <a:pos x="connsiteX0" y="connsiteY0"/>
                  </a:cxn>
                  <a:cxn ang="0">
                    <a:pos x="connsiteX1" y="connsiteY1"/>
                  </a:cxn>
                  <a:cxn ang="0">
                    <a:pos x="connsiteX2" y="connsiteY2"/>
                  </a:cxn>
                  <a:cxn ang="0">
                    <a:pos x="connsiteX3" y="connsiteY3"/>
                  </a:cxn>
                </a:cxnLst>
                <a:rect l="l" t="t" r="r" b="b"/>
                <a:pathLst>
                  <a:path w="12005" h="418909">
                    <a:moveTo>
                      <a:pt x="0" y="0"/>
                    </a:moveTo>
                    <a:lnTo>
                      <a:pt x="12006" y="0"/>
                    </a:lnTo>
                    <a:lnTo>
                      <a:pt x="12006" y="418910"/>
                    </a:lnTo>
                    <a:lnTo>
                      <a:pt x="0" y="418910"/>
                    </a:lnTo>
                    <a:close/>
                  </a:path>
                </a:pathLst>
              </a:custGeom>
              <a:grpFill/>
              <a:ln w="9453"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474F7509-250A-714B-A0B8-623ED341B5DF}"/>
                  </a:ext>
                </a:extLst>
              </p:cNvPr>
              <p:cNvSpPr/>
              <p:nvPr/>
            </p:nvSpPr>
            <p:spPr>
              <a:xfrm>
                <a:off x="7807387" y="1668786"/>
                <a:ext cx="402716" cy="251371"/>
              </a:xfrm>
              <a:custGeom>
                <a:avLst/>
                <a:gdLst>
                  <a:gd name="connsiteX0" fmla="*/ 336826 w 402716"/>
                  <a:gd name="connsiteY0" fmla="*/ 71152 h 251371"/>
                  <a:gd name="connsiteX1" fmla="*/ 293435 w 402716"/>
                  <a:gd name="connsiteY1" fmla="*/ 71152 h 251371"/>
                  <a:gd name="connsiteX2" fmla="*/ 293435 w 402716"/>
                  <a:gd name="connsiteY2" fmla="*/ 0 h 251371"/>
                  <a:gd name="connsiteX3" fmla="*/ 240685 w 402716"/>
                  <a:gd name="connsiteY3" fmla="*/ 0 h 251371"/>
                  <a:gd name="connsiteX4" fmla="*/ 219415 w 402716"/>
                  <a:gd name="connsiteY4" fmla="*/ 39338 h 251371"/>
                  <a:gd name="connsiteX5" fmla="*/ 197200 w 402716"/>
                  <a:gd name="connsiteY5" fmla="*/ 0 h 251371"/>
                  <a:gd name="connsiteX6" fmla="*/ 144355 w 402716"/>
                  <a:gd name="connsiteY6" fmla="*/ 0 h 251371"/>
                  <a:gd name="connsiteX7" fmla="*/ 144355 w 402716"/>
                  <a:gd name="connsiteY7" fmla="*/ 96584 h 251371"/>
                  <a:gd name="connsiteX8" fmla="*/ 25526 w 402716"/>
                  <a:gd name="connsiteY8" fmla="*/ 103537 h 251371"/>
                  <a:gd name="connsiteX9" fmla="*/ 2 w 402716"/>
                  <a:gd name="connsiteY9" fmla="*/ 164973 h 251371"/>
                  <a:gd name="connsiteX10" fmla="*/ 2 w 402716"/>
                  <a:gd name="connsiteY10" fmla="*/ 164973 h 251371"/>
                  <a:gd name="connsiteX11" fmla="*/ 25337 w 402716"/>
                  <a:gd name="connsiteY11" fmla="*/ 226219 h 251371"/>
                  <a:gd name="connsiteX12" fmla="*/ 152013 w 402716"/>
                  <a:gd name="connsiteY12" fmla="*/ 226219 h 251371"/>
                  <a:gd name="connsiteX13" fmla="*/ 177537 w 402716"/>
                  <a:gd name="connsiteY13" fmla="*/ 164782 h 251371"/>
                  <a:gd name="connsiteX14" fmla="*/ 177537 w 402716"/>
                  <a:gd name="connsiteY14" fmla="*/ 164783 h 251371"/>
                  <a:gd name="connsiteX15" fmla="*/ 171203 w 402716"/>
                  <a:gd name="connsiteY15" fmla="*/ 131921 h 251371"/>
                  <a:gd name="connsiteX16" fmla="*/ 190110 w 402716"/>
                  <a:gd name="connsiteY16" fmla="*/ 131921 h 251371"/>
                  <a:gd name="connsiteX17" fmla="*/ 190110 w 402716"/>
                  <a:gd name="connsiteY17" fmla="*/ 77629 h 251371"/>
                  <a:gd name="connsiteX18" fmla="*/ 218470 w 402716"/>
                  <a:gd name="connsiteY18" fmla="*/ 119063 h 251371"/>
                  <a:gd name="connsiteX19" fmla="*/ 246263 w 402716"/>
                  <a:gd name="connsiteY19" fmla="*/ 77629 h 251371"/>
                  <a:gd name="connsiteX20" fmla="*/ 246263 w 402716"/>
                  <a:gd name="connsiteY20" fmla="*/ 131731 h 251371"/>
                  <a:gd name="connsiteX21" fmla="*/ 292490 w 402716"/>
                  <a:gd name="connsiteY21" fmla="*/ 131731 h 251371"/>
                  <a:gd name="connsiteX22" fmla="*/ 292490 w 402716"/>
                  <a:gd name="connsiteY22" fmla="*/ 185071 h 251371"/>
                  <a:gd name="connsiteX23" fmla="*/ 335219 w 402716"/>
                  <a:gd name="connsiteY23" fmla="*/ 185071 h 251371"/>
                  <a:gd name="connsiteX24" fmla="*/ 402716 w 402716"/>
                  <a:gd name="connsiteY24" fmla="*/ 127445 h 251371"/>
                  <a:gd name="connsiteX25" fmla="*/ 402716 w 402716"/>
                  <a:gd name="connsiteY25" fmla="*/ 127445 h 251371"/>
                  <a:gd name="connsiteX26" fmla="*/ 336543 w 402716"/>
                  <a:gd name="connsiteY26" fmla="*/ 71438 h 251371"/>
                  <a:gd name="connsiteX27" fmla="*/ 116846 w 402716"/>
                  <a:gd name="connsiteY27" fmla="*/ 165640 h 251371"/>
                  <a:gd name="connsiteX28" fmla="*/ 91205 w 402716"/>
                  <a:gd name="connsiteY28" fmla="*/ 194941 h 251371"/>
                  <a:gd name="connsiteX29" fmla="*/ 88486 w 402716"/>
                  <a:gd name="connsiteY29" fmla="*/ 194977 h 251371"/>
                  <a:gd name="connsiteX30" fmla="*/ 60103 w 402716"/>
                  <a:gd name="connsiteY30" fmla="*/ 166425 h 251371"/>
                  <a:gd name="connsiteX31" fmla="*/ 60126 w 402716"/>
                  <a:gd name="connsiteY31" fmla="*/ 165259 h 251371"/>
                  <a:gd name="connsiteX32" fmla="*/ 60126 w 402716"/>
                  <a:gd name="connsiteY32" fmla="*/ 165259 h 251371"/>
                  <a:gd name="connsiteX33" fmla="*/ 88486 w 402716"/>
                  <a:gd name="connsiteY33" fmla="*/ 136684 h 251371"/>
                  <a:gd name="connsiteX34" fmla="*/ 116846 w 402716"/>
                  <a:gd name="connsiteY34" fmla="*/ 165259 h 251371"/>
                  <a:gd name="connsiteX35" fmla="*/ 362634 w 402716"/>
                  <a:gd name="connsiteY35" fmla="*/ 128397 h 251371"/>
                  <a:gd name="connsiteX36" fmla="*/ 338433 w 402716"/>
                  <a:gd name="connsiteY36" fmla="*/ 148495 h 251371"/>
                  <a:gd name="connsiteX37" fmla="*/ 333139 w 402716"/>
                  <a:gd name="connsiteY37" fmla="*/ 148495 h 251371"/>
                  <a:gd name="connsiteX38" fmla="*/ 333139 w 402716"/>
                  <a:gd name="connsiteY38" fmla="*/ 107728 h 251371"/>
                  <a:gd name="connsiteX39" fmla="*/ 338433 w 402716"/>
                  <a:gd name="connsiteY39" fmla="*/ 107728 h 251371"/>
                  <a:gd name="connsiteX40" fmla="*/ 362634 w 402716"/>
                  <a:gd name="connsiteY40" fmla="*/ 127826 h 251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02716" h="251371">
                    <a:moveTo>
                      <a:pt x="336826" y="71152"/>
                    </a:moveTo>
                    <a:lnTo>
                      <a:pt x="293435" y="71152"/>
                    </a:lnTo>
                    <a:lnTo>
                      <a:pt x="293435" y="0"/>
                    </a:lnTo>
                    <a:lnTo>
                      <a:pt x="240685" y="0"/>
                    </a:lnTo>
                    <a:lnTo>
                      <a:pt x="219415" y="39338"/>
                    </a:lnTo>
                    <a:lnTo>
                      <a:pt x="197200" y="0"/>
                    </a:lnTo>
                    <a:lnTo>
                      <a:pt x="144355" y="0"/>
                    </a:lnTo>
                    <a:lnTo>
                      <a:pt x="144355" y="96584"/>
                    </a:lnTo>
                    <a:cubicBezTo>
                      <a:pt x="108242" y="69800"/>
                      <a:pt x="58319" y="72721"/>
                      <a:pt x="25526" y="103537"/>
                    </a:cubicBezTo>
                    <a:cubicBezTo>
                      <a:pt x="9148" y="119712"/>
                      <a:pt x="-56" y="141865"/>
                      <a:pt x="2" y="164973"/>
                    </a:cubicBezTo>
                    <a:lnTo>
                      <a:pt x="2" y="164973"/>
                    </a:lnTo>
                    <a:cubicBezTo>
                      <a:pt x="-163" y="188009"/>
                      <a:pt x="8984" y="210120"/>
                      <a:pt x="25337" y="226219"/>
                    </a:cubicBezTo>
                    <a:cubicBezTo>
                      <a:pt x="61003" y="259756"/>
                      <a:pt x="116347" y="259756"/>
                      <a:pt x="152013" y="226219"/>
                    </a:cubicBezTo>
                    <a:cubicBezTo>
                      <a:pt x="168492" y="210113"/>
                      <a:pt x="177715" y="187914"/>
                      <a:pt x="177537" y="164782"/>
                    </a:cubicBezTo>
                    <a:lnTo>
                      <a:pt x="177537" y="164783"/>
                    </a:lnTo>
                    <a:cubicBezTo>
                      <a:pt x="177574" y="153517"/>
                      <a:pt x="175423" y="142353"/>
                      <a:pt x="171203" y="131921"/>
                    </a:cubicBezTo>
                    <a:lnTo>
                      <a:pt x="190110" y="131921"/>
                    </a:lnTo>
                    <a:lnTo>
                      <a:pt x="190110" y="77629"/>
                    </a:lnTo>
                    <a:lnTo>
                      <a:pt x="218470" y="119063"/>
                    </a:lnTo>
                    <a:lnTo>
                      <a:pt x="246263" y="77629"/>
                    </a:lnTo>
                    <a:lnTo>
                      <a:pt x="246263" y="131731"/>
                    </a:lnTo>
                    <a:lnTo>
                      <a:pt x="292490" y="131731"/>
                    </a:lnTo>
                    <a:lnTo>
                      <a:pt x="292490" y="185071"/>
                    </a:lnTo>
                    <a:lnTo>
                      <a:pt x="335219" y="185071"/>
                    </a:lnTo>
                    <a:cubicBezTo>
                      <a:pt x="380974" y="185071"/>
                      <a:pt x="402716" y="160211"/>
                      <a:pt x="402716" y="127445"/>
                    </a:cubicBezTo>
                    <a:lnTo>
                      <a:pt x="402716" y="127445"/>
                    </a:lnTo>
                    <a:cubicBezTo>
                      <a:pt x="402716" y="98870"/>
                      <a:pt x="381446" y="71438"/>
                      <a:pt x="336543" y="71438"/>
                    </a:cubicBezTo>
                    <a:moveTo>
                      <a:pt x="116846" y="165640"/>
                    </a:moveTo>
                    <a:cubicBezTo>
                      <a:pt x="117796" y="180865"/>
                      <a:pt x="106316" y="193984"/>
                      <a:pt x="91205" y="194941"/>
                    </a:cubicBezTo>
                    <a:cubicBezTo>
                      <a:pt x="90300" y="194998"/>
                      <a:pt x="89392" y="195010"/>
                      <a:pt x="88486" y="194977"/>
                    </a:cubicBezTo>
                    <a:cubicBezTo>
                      <a:pt x="72823" y="194989"/>
                      <a:pt x="60116" y="182206"/>
                      <a:pt x="60103" y="166425"/>
                    </a:cubicBezTo>
                    <a:cubicBezTo>
                      <a:pt x="60103" y="166036"/>
                      <a:pt x="60110" y="165647"/>
                      <a:pt x="60126" y="165259"/>
                    </a:cubicBezTo>
                    <a:lnTo>
                      <a:pt x="60126" y="165259"/>
                    </a:lnTo>
                    <a:cubicBezTo>
                      <a:pt x="60126" y="149477"/>
                      <a:pt x="72823" y="136684"/>
                      <a:pt x="88486" y="136684"/>
                    </a:cubicBezTo>
                    <a:cubicBezTo>
                      <a:pt x="104149" y="136684"/>
                      <a:pt x="116846" y="149477"/>
                      <a:pt x="116846" y="165259"/>
                    </a:cubicBezTo>
                    <a:close/>
                    <a:moveTo>
                      <a:pt x="362634" y="128397"/>
                    </a:moveTo>
                    <a:cubicBezTo>
                      <a:pt x="362634" y="142304"/>
                      <a:pt x="353181" y="148495"/>
                      <a:pt x="338433" y="148495"/>
                    </a:cubicBezTo>
                    <a:lnTo>
                      <a:pt x="333139" y="148495"/>
                    </a:lnTo>
                    <a:lnTo>
                      <a:pt x="333139" y="107728"/>
                    </a:lnTo>
                    <a:lnTo>
                      <a:pt x="338433" y="107728"/>
                    </a:lnTo>
                    <a:cubicBezTo>
                      <a:pt x="353181" y="107728"/>
                      <a:pt x="362634" y="113824"/>
                      <a:pt x="362634" y="127826"/>
                    </a:cubicBezTo>
                    <a:close/>
                  </a:path>
                </a:pathLst>
              </a:custGeom>
              <a:grpFill/>
              <a:ln w="9453"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3801F12-49FD-9F44-AAAA-8EF165D808D1}"/>
                  </a:ext>
                </a:extLst>
              </p:cNvPr>
              <p:cNvSpPr/>
              <p:nvPr/>
            </p:nvSpPr>
            <p:spPr>
              <a:xfrm>
                <a:off x="6951480" y="1629638"/>
                <a:ext cx="135183" cy="130587"/>
              </a:xfrm>
              <a:custGeom>
                <a:avLst/>
                <a:gdLst>
                  <a:gd name="connsiteX0" fmla="*/ 125257 w 135183"/>
                  <a:gd name="connsiteY0" fmla="*/ 0 h 130587"/>
                  <a:gd name="connsiteX1" fmla="*/ 135183 w 135183"/>
                  <a:gd name="connsiteY1" fmla="*/ 130588 h 130587"/>
                  <a:gd name="connsiteX2" fmla="*/ 122043 w 135183"/>
                  <a:gd name="connsiteY2" fmla="*/ 130588 h 130587"/>
                  <a:gd name="connsiteX3" fmla="*/ 116844 w 135183"/>
                  <a:gd name="connsiteY3" fmla="*/ 48863 h 130587"/>
                  <a:gd name="connsiteX4" fmla="*/ 115237 w 135183"/>
                  <a:gd name="connsiteY4" fmla="*/ 14192 h 130587"/>
                  <a:gd name="connsiteX5" fmla="*/ 115237 w 135183"/>
                  <a:gd name="connsiteY5" fmla="*/ 14192 h 130587"/>
                  <a:gd name="connsiteX6" fmla="*/ 103987 w 135183"/>
                  <a:gd name="connsiteY6" fmla="*/ 47720 h 130587"/>
                  <a:gd name="connsiteX7" fmla="*/ 73169 w 135183"/>
                  <a:gd name="connsiteY7" fmla="*/ 130588 h 130587"/>
                  <a:gd name="connsiteX8" fmla="*/ 61352 w 135183"/>
                  <a:gd name="connsiteY8" fmla="*/ 130588 h 130587"/>
                  <a:gd name="connsiteX9" fmla="*/ 31102 w 135183"/>
                  <a:gd name="connsiteY9" fmla="*/ 47720 h 130587"/>
                  <a:gd name="connsiteX10" fmla="*/ 20325 w 135183"/>
                  <a:gd name="connsiteY10" fmla="*/ 14192 h 130587"/>
                  <a:gd name="connsiteX11" fmla="*/ 20325 w 135183"/>
                  <a:gd name="connsiteY11" fmla="*/ 14192 h 130587"/>
                  <a:gd name="connsiteX12" fmla="*/ 18718 w 135183"/>
                  <a:gd name="connsiteY12" fmla="*/ 47339 h 130587"/>
                  <a:gd name="connsiteX13" fmla="*/ 12951 w 135183"/>
                  <a:gd name="connsiteY13" fmla="*/ 130588 h 130587"/>
                  <a:gd name="connsiteX14" fmla="*/ 0 w 135183"/>
                  <a:gd name="connsiteY14" fmla="*/ 130588 h 130587"/>
                  <a:gd name="connsiteX15" fmla="*/ 10588 w 135183"/>
                  <a:gd name="connsiteY15" fmla="*/ 0 h 130587"/>
                  <a:gd name="connsiteX16" fmla="*/ 27509 w 135183"/>
                  <a:gd name="connsiteY16" fmla="*/ 0 h 130587"/>
                  <a:gd name="connsiteX17" fmla="*/ 56720 w 135183"/>
                  <a:gd name="connsiteY17" fmla="*/ 81629 h 130587"/>
                  <a:gd name="connsiteX18" fmla="*/ 67497 w 135183"/>
                  <a:gd name="connsiteY18" fmla="*/ 114681 h 130587"/>
                  <a:gd name="connsiteX19" fmla="*/ 67497 w 135183"/>
                  <a:gd name="connsiteY19" fmla="*/ 114681 h 130587"/>
                  <a:gd name="connsiteX20" fmla="*/ 78463 w 135183"/>
                  <a:gd name="connsiteY20" fmla="*/ 82391 h 130587"/>
                  <a:gd name="connsiteX21" fmla="*/ 108336 w 135183"/>
                  <a:gd name="connsiteY21" fmla="*/ 0 h 1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5183" h="130587">
                    <a:moveTo>
                      <a:pt x="125257" y="0"/>
                    </a:moveTo>
                    <a:lnTo>
                      <a:pt x="135183" y="130588"/>
                    </a:lnTo>
                    <a:lnTo>
                      <a:pt x="122043" y="130588"/>
                    </a:lnTo>
                    <a:lnTo>
                      <a:pt x="116844" y="48863"/>
                    </a:lnTo>
                    <a:cubicBezTo>
                      <a:pt x="116088" y="37719"/>
                      <a:pt x="115331" y="21622"/>
                      <a:pt x="115237" y="14192"/>
                    </a:cubicBezTo>
                    <a:lnTo>
                      <a:pt x="115237" y="14192"/>
                    </a:lnTo>
                    <a:cubicBezTo>
                      <a:pt x="112126" y="25576"/>
                      <a:pt x="108370" y="36770"/>
                      <a:pt x="103987" y="47720"/>
                    </a:cubicBezTo>
                    <a:lnTo>
                      <a:pt x="73169" y="130588"/>
                    </a:lnTo>
                    <a:lnTo>
                      <a:pt x="61352" y="130588"/>
                    </a:lnTo>
                    <a:lnTo>
                      <a:pt x="31102" y="47720"/>
                    </a:lnTo>
                    <a:cubicBezTo>
                      <a:pt x="26847" y="36771"/>
                      <a:pt x="23249" y="25575"/>
                      <a:pt x="20325" y="14192"/>
                    </a:cubicBezTo>
                    <a:lnTo>
                      <a:pt x="20325" y="14192"/>
                    </a:lnTo>
                    <a:cubicBezTo>
                      <a:pt x="20325" y="16859"/>
                      <a:pt x="19474" y="36862"/>
                      <a:pt x="18718" y="47339"/>
                    </a:cubicBezTo>
                    <a:lnTo>
                      <a:pt x="12951" y="130588"/>
                    </a:lnTo>
                    <a:lnTo>
                      <a:pt x="0" y="130588"/>
                    </a:lnTo>
                    <a:lnTo>
                      <a:pt x="10588" y="0"/>
                    </a:lnTo>
                    <a:lnTo>
                      <a:pt x="27509" y="0"/>
                    </a:lnTo>
                    <a:lnTo>
                      <a:pt x="56720" y="81629"/>
                    </a:lnTo>
                    <a:cubicBezTo>
                      <a:pt x="61069" y="93821"/>
                      <a:pt x="64850" y="105251"/>
                      <a:pt x="67497" y="114681"/>
                    </a:cubicBezTo>
                    <a:lnTo>
                      <a:pt x="67497" y="114681"/>
                    </a:lnTo>
                    <a:cubicBezTo>
                      <a:pt x="70711" y="103918"/>
                      <a:pt x="74682" y="92869"/>
                      <a:pt x="78463" y="82391"/>
                    </a:cubicBezTo>
                    <a:lnTo>
                      <a:pt x="108336" y="0"/>
                    </a:lnTo>
                    <a:close/>
                  </a:path>
                </a:pathLst>
              </a:custGeom>
              <a:grpFill/>
              <a:ln w="9453"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FC5AA29E-E0C4-7644-83AD-D4F3487D6ED9}"/>
                  </a:ext>
                </a:extLst>
              </p:cNvPr>
              <p:cNvSpPr/>
              <p:nvPr/>
            </p:nvSpPr>
            <p:spPr>
              <a:xfrm>
                <a:off x="7114081" y="1665548"/>
                <a:ext cx="73166" cy="96962"/>
              </a:xfrm>
              <a:custGeom>
                <a:avLst/>
                <a:gdLst>
                  <a:gd name="connsiteX0" fmla="*/ 8883 w 73166"/>
                  <a:gd name="connsiteY0" fmla="*/ 20669 h 96962"/>
                  <a:gd name="connsiteX1" fmla="*/ 5291 w 73166"/>
                  <a:gd name="connsiteY1" fmla="*/ 10573 h 96962"/>
                  <a:gd name="connsiteX2" fmla="*/ 41497 w 73166"/>
                  <a:gd name="connsiteY2" fmla="*/ 0 h 96962"/>
                  <a:gd name="connsiteX3" fmla="*/ 71370 w 73166"/>
                  <a:gd name="connsiteY3" fmla="*/ 30480 h 96962"/>
                  <a:gd name="connsiteX4" fmla="*/ 71370 w 73166"/>
                  <a:gd name="connsiteY4" fmla="*/ 73628 h 96962"/>
                  <a:gd name="connsiteX5" fmla="*/ 73166 w 73166"/>
                  <a:gd name="connsiteY5" fmla="*/ 94678 h 96962"/>
                  <a:gd name="connsiteX6" fmla="*/ 61444 w 73166"/>
                  <a:gd name="connsiteY6" fmla="*/ 94678 h 96962"/>
                  <a:gd name="connsiteX7" fmla="*/ 59270 w 73166"/>
                  <a:gd name="connsiteY7" fmla="*/ 82772 h 96962"/>
                  <a:gd name="connsiteX8" fmla="*/ 27979 w 73166"/>
                  <a:gd name="connsiteY8" fmla="*/ 96869 h 96962"/>
                  <a:gd name="connsiteX9" fmla="*/ 91 w 73166"/>
                  <a:gd name="connsiteY9" fmla="*/ 73146 h 96962"/>
                  <a:gd name="connsiteX10" fmla="*/ 91 w 73166"/>
                  <a:gd name="connsiteY10" fmla="*/ 68770 h 96962"/>
                  <a:gd name="connsiteX11" fmla="*/ 43104 w 73166"/>
                  <a:gd name="connsiteY11" fmla="*/ 38100 h 96962"/>
                  <a:gd name="connsiteX12" fmla="*/ 59081 w 73166"/>
                  <a:gd name="connsiteY12" fmla="*/ 39433 h 96962"/>
                  <a:gd name="connsiteX13" fmla="*/ 59081 w 73166"/>
                  <a:gd name="connsiteY13" fmla="*/ 31623 h 96962"/>
                  <a:gd name="connsiteX14" fmla="*/ 39701 w 73166"/>
                  <a:gd name="connsiteY14" fmla="*/ 10763 h 96962"/>
                  <a:gd name="connsiteX15" fmla="*/ 8883 w 73166"/>
                  <a:gd name="connsiteY15" fmla="*/ 20669 h 96962"/>
                  <a:gd name="connsiteX16" fmla="*/ 59081 w 73166"/>
                  <a:gd name="connsiteY16" fmla="*/ 49244 h 96962"/>
                  <a:gd name="connsiteX17" fmla="*/ 42915 w 73166"/>
                  <a:gd name="connsiteY17" fmla="*/ 47815 h 96962"/>
                  <a:gd name="connsiteX18" fmla="*/ 12286 w 73166"/>
                  <a:gd name="connsiteY18" fmla="*/ 68294 h 96962"/>
                  <a:gd name="connsiteX19" fmla="*/ 26197 w 73166"/>
                  <a:gd name="connsiteY19" fmla="*/ 87248 h 96962"/>
                  <a:gd name="connsiteX20" fmla="*/ 30342 w 73166"/>
                  <a:gd name="connsiteY20" fmla="*/ 87344 h 96962"/>
                  <a:gd name="connsiteX21" fmla="*/ 58702 w 73166"/>
                  <a:gd name="connsiteY21" fmla="*/ 73152 h 96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3166" h="96962">
                    <a:moveTo>
                      <a:pt x="8883" y="20669"/>
                    </a:moveTo>
                    <a:lnTo>
                      <a:pt x="5291" y="10573"/>
                    </a:lnTo>
                    <a:cubicBezTo>
                      <a:pt x="16188" y="3812"/>
                      <a:pt x="28701" y="158"/>
                      <a:pt x="41497" y="0"/>
                    </a:cubicBezTo>
                    <a:cubicBezTo>
                      <a:pt x="60404" y="0"/>
                      <a:pt x="71370" y="8191"/>
                      <a:pt x="71370" y="30480"/>
                    </a:cubicBezTo>
                    <a:lnTo>
                      <a:pt x="71370" y="73628"/>
                    </a:lnTo>
                    <a:cubicBezTo>
                      <a:pt x="70830" y="80697"/>
                      <a:pt x="71436" y="87807"/>
                      <a:pt x="73166" y="94678"/>
                    </a:cubicBezTo>
                    <a:lnTo>
                      <a:pt x="61444" y="94678"/>
                    </a:lnTo>
                    <a:cubicBezTo>
                      <a:pt x="59863" y="90918"/>
                      <a:pt x="59121" y="86853"/>
                      <a:pt x="59270" y="82772"/>
                    </a:cubicBezTo>
                    <a:cubicBezTo>
                      <a:pt x="51201" y="91599"/>
                      <a:pt x="39887" y="96696"/>
                      <a:pt x="27979" y="96869"/>
                    </a:cubicBezTo>
                    <a:cubicBezTo>
                      <a:pt x="13776" y="98077"/>
                      <a:pt x="1291" y="87456"/>
                      <a:pt x="91" y="73146"/>
                    </a:cubicBezTo>
                    <a:cubicBezTo>
                      <a:pt x="-30" y="71690"/>
                      <a:pt x="-30" y="70226"/>
                      <a:pt x="91" y="68770"/>
                    </a:cubicBezTo>
                    <a:cubicBezTo>
                      <a:pt x="91" y="49720"/>
                      <a:pt x="13232" y="38100"/>
                      <a:pt x="43104" y="38100"/>
                    </a:cubicBezTo>
                    <a:cubicBezTo>
                      <a:pt x="48457" y="38112"/>
                      <a:pt x="53799" y="38558"/>
                      <a:pt x="59081" y="39433"/>
                    </a:cubicBezTo>
                    <a:lnTo>
                      <a:pt x="59081" y="31623"/>
                    </a:lnTo>
                    <a:cubicBezTo>
                      <a:pt x="59081" y="16383"/>
                      <a:pt x="52652" y="10763"/>
                      <a:pt x="39701" y="10763"/>
                    </a:cubicBezTo>
                    <a:cubicBezTo>
                      <a:pt x="28722" y="11157"/>
                      <a:pt x="18061" y="14584"/>
                      <a:pt x="8883" y="20669"/>
                    </a:cubicBezTo>
                    <a:close/>
                    <a:moveTo>
                      <a:pt x="59081" y="49244"/>
                    </a:moveTo>
                    <a:cubicBezTo>
                      <a:pt x="53738" y="48339"/>
                      <a:pt x="48333" y="47862"/>
                      <a:pt x="42915" y="47815"/>
                    </a:cubicBezTo>
                    <a:cubicBezTo>
                      <a:pt x="20605" y="47815"/>
                      <a:pt x="12286" y="54769"/>
                      <a:pt x="12286" y="68294"/>
                    </a:cubicBezTo>
                    <a:cubicBezTo>
                      <a:pt x="10933" y="77399"/>
                      <a:pt x="17161" y="85885"/>
                      <a:pt x="26197" y="87248"/>
                    </a:cubicBezTo>
                    <a:cubicBezTo>
                      <a:pt x="27569" y="87455"/>
                      <a:pt x="28962" y="87488"/>
                      <a:pt x="30342" y="87344"/>
                    </a:cubicBezTo>
                    <a:cubicBezTo>
                      <a:pt x="41272" y="86526"/>
                      <a:pt x="51451" y="81432"/>
                      <a:pt x="58702" y="73152"/>
                    </a:cubicBezTo>
                    <a:close/>
                  </a:path>
                </a:pathLst>
              </a:custGeom>
              <a:grpFill/>
              <a:ln w="9453"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B1CC28EF-9A79-E347-B542-FA1BBD825569}"/>
                  </a:ext>
                </a:extLst>
              </p:cNvPr>
              <p:cNvSpPr/>
              <p:nvPr/>
            </p:nvSpPr>
            <p:spPr>
              <a:xfrm>
                <a:off x="7217781" y="1665431"/>
                <a:ext cx="74211" cy="94794"/>
              </a:xfrm>
              <a:custGeom>
                <a:avLst/>
                <a:gdLst>
                  <a:gd name="connsiteX0" fmla="*/ 0 w 74211"/>
                  <a:gd name="connsiteY0" fmla="*/ 2307 h 94794"/>
                  <a:gd name="connsiteX1" fmla="*/ 12478 w 74211"/>
                  <a:gd name="connsiteY1" fmla="*/ 2307 h 94794"/>
                  <a:gd name="connsiteX2" fmla="*/ 12478 w 74211"/>
                  <a:gd name="connsiteY2" fmla="*/ 16690 h 94794"/>
                  <a:gd name="connsiteX3" fmla="*/ 49158 w 74211"/>
                  <a:gd name="connsiteY3" fmla="*/ 116 h 94794"/>
                  <a:gd name="connsiteX4" fmla="*/ 74098 w 74211"/>
                  <a:gd name="connsiteY4" fmla="*/ 20668 h 94794"/>
                  <a:gd name="connsiteX5" fmla="*/ 74020 w 74211"/>
                  <a:gd name="connsiteY5" fmla="*/ 25929 h 94794"/>
                  <a:gd name="connsiteX6" fmla="*/ 74020 w 74211"/>
                  <a:gd name="connsiteY6" fmla="*/ 94795 h 94794"/>
                  <a:gd name="connsiteX7" fmla="*/ 61731 w 74211"/>
                  <a:gd name="connsiteY7" fmla="*/ 94795 h 94794"/>
                  <a:gd name="connsiteX8" fmla="*/ 61731 w 74211"/>
                  <a:gd name="connsiteY8" fmla="*/ 28120 h 94794"/>
                  <a:gd name="connsiteX9" fmla="*/ 45754 w 74211"/>
                  <a:gd name="connsiteY9" fmla="*/ 11070 h 94794"/>
                  <a:gd name="connsiteX10" fmla="*/ 12478 w 74211"/>
                  <a:gd name="connsiteY10" fmla="*/ 27453 h 94794"/>
                  <a:gd name="connsiteX11" fmla="*/ 12478 w 74211"/>
                  <a:gd name="connsiteY11" fmla="*/ 94128 h 94794"/>
                  <a:gd name="connsiteX12" fmla="*/ 0 w 74211"/>
                  <a:gd name="connsiteY12" fmla="*/ 94128 h 9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11" h="94794">
                    <a:moveTo>
                      <a:pt x="0" y="2307"/>
                    </a:moveTo>
                    <a:lnTo>
                      <a:pt x="12478" y="2307"/>
                    </a:lnTo>
                    <a:lnTo>
                      <a:pt x="12478" y="16690"/>
                    </a:lnTo>
                    <a:cubicBezTo>
                      <a:pt x="22048" y="6495"/>
                      <a:pt x="35237" y="536"/>
                      <a:pt x="49158" y="116"/>
                    </a:cubicBezTo>
                    <a:cubicBezTo>
                      <a:pt x="61677" y="-1148"/>
                      <a:pt x="72844" y="8054"/>
                      <a:pt x="74098" y="20668"/>
                    </a:cubicBezTo>
                    <a:cubicBezTo>
                      <a:pt x="74272" y="22419"/>
                      <a:pt x="74246" y="24184"/>
                      <a:pt x="74020" y="25929"/>
                    </a:cubicBezTo>
                    <a:lnTo>
                      <a:pt x="74020" y="94795"/>
                    </a:lnTo>
                    <a:lnTo>
                      <a:pt x="61731" y="94795"/>
                    </a:lnTo>
                    <a:lnTo>
                      <a:pt x="61731" y="28120"/>
                    </a:lnTo>
                    <a:cubicBezTo>
                      <a:pt x="61731" y="15261"/>
                      <a:pt x="55302" y="11070"/>
                      <a:pt x="45754" y="11070"/>
                    </a:cubicBezTo>
                    <a:cubicBezTo>
                      <a:pt x="32995" y="12058"/>
                      <a:pt x="21092" y="17918"/>
                      <a:pt x="12478" y="27453"/>
                    </a:cubicBezTo>
                    <a:lnTo>
                      <a:pt x="12478" y="94128"/>
                    </a:lnTo>
                    <a:lnTo>
                      <a:pt x="0" y="94128"/>
                    </a:lnTo>
                    <a:close/>
                  </a:path>
                </a:pathLst>
              </a:custGeom>
              <a:grpFill/>
              <a:ln w="9453"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4AD94A6C-03E9-494B-B0EC-D92CDC14C5DD}"/>
                  </a:ext>
                </a:extLst>
              </p:cNvPr>
              <p:cNvSpPr/>
              <p:nvPr/>
            </p:nvSpPr>
            <p:spPr>
              <a:xfrm>
                <a:off x="7324321" y="1665409"/>
                <a:ext cx="74322" cy="94817"/>
              </a:xfrm>
              <a:custGeom>
                <a:avLst/>
                <a:gdLst>
                  <a:gd name="connsiteX0" fmla="*/ 0 w 74322"/>
                  <a:gd name="connsiteY0" fmla="*/ 2329 h 94817"/>
                  <a:gd name="connsiteX1" fmla="*/ 12384 w 74322"/>
                  <a:gd name="connsiteY1" fmla="*/ 2329 h 94817"/>
                  <a:gd name="connsiteX2" fmla="*/ 12384 w 74322"/>
                  <a:gd name="connsiteY2" fmla="*/ 16712 h 94817"/>
                  <a:gd name="connsiteX3" fmla="*/ 49158 w 74322"/>
                  <a:gd name="connsiteY3" fmla="*/ 139 h 94817"/>
                  <a:gd name="connsiteX4" fmla="*/ 74187 w 74322"/>
                  <a:gd name="connsiteY4" fmla="*/ 20366 h 94817"/>
                  <a:gd name="connsiteX5" fmla="*/ 74115 w 74322"/>
                  <a:gd name="connsiteY5" fmla="*/ 25951 h 94817"/>
                  <a:gd name="connsiteX6" fmla="*/ 74115 w 74322"/>
                  <a:gd name="connsiteY6" fmla="*/ 94817 h 94817"/>
                  <a:gd name="connsiteX7" fmla="*/ 62014 w 74322"/>
                  <a:gd name="connsiteY7" fmla="*/ 94817 h 94817"/>
                  <a:gd name="connsiteX8" fmla="*/ 62014 w 74322"/>
                  <a:gd name="connsiteY8" fmla="*/ 28142 h 94817"/>
                  <a:gd name="connsiteX9" fmla="*/ 46038 w 74322"/>
                  <a:gd name="connsiteY9" fmla="*/ 11092 h 94817"/>
                  <a:gd name="connsiteX10" fmla="*/ 12668 w 74322"/>
                  <a:gd name="connsiteY10" fmla="*/ 27475 h 94817"/>
                  <a:gd name="connsiteX11" fmla="*/ 12668 w 74322"/>
                  <a:gd name="connsiteY11" fmla="*/ 94150 h 94817"/>
                  <a:gd name="connsiteX12" fmla="*/ 0 w 74322"/>
                  <a:gd name="connsiteY12" fmla="*/ 94150 h 94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322" h="94817">
                    <a:moveTo>
                      <a:pt x="0" y="2329"/>
                    </a:moveTo>
                    <a:lnTo>
                      <a:pt x="12384" y="2329"/>
                    </a:lnTo>
                    <a:lnTo>
                      <a:pt x="12384" y="16712"/>
                    </a:lnTo>
                    <a:cubicBezTo>
                      <a:pt x="22001" y="6529"/>
                      <a:pt x="35213" y="575"/>
                      <a:pt x="49158" y="139"/>
                    </a:cubicBezTo>
                    <a:cubicBezTo>
                      <a:pt x="61613" y="-1240"/>
                      <a:pt x="72819" y="7816"/>
                      <a:pt x="74187" y="20366"/>
                    </a:cubicBezTo>
                    <a:cubicBezTo>
                      <a:pt x="74390" y="22224"/>
                      <a:pt x="74365" y="24100"/>
                      <a:pt x="74115" y="25951"/>
                    </a:cubicBezTo>
                    <a:lnTo>
                      <a:pt x="74115" y="94817"/>
                    </a:lnTo>
                    <a:lnTo>
                      <a:pt x="62014" y="94817"/>
                    </a:lnTo>
                    <a:lnTo>
                      <a:pt x="62014" y="28142"/>
                    </a:lnTo>
                    <a:cubicBezTo>
                      <a:pt x="62014" y="15283"/>
                      <a:pt x="55586" y="11092"/>
                      <a:pt x="46038" y="11092"/>
                    </a:cubicBezTo>
                    <a:cubicBezTo>
                      <a:pt x="33251" y="12075"/>
                      <a:pt x="21316" y="17934"/>
                      <a:pt x="12668" y="27475"/>
                    </a:cubicBezTo>
                    <a:lnTo>
                      <a:pt x="12668" y="94150"/>
                    </a:lnTo>
                    <a:lnTo>
                      <a:pt x="0" y="94150"/>
                    </a:lnTo>
                    <a:close/>
                  </a:path>
                </a:pathLst>
              </a:custGeom>
              <a:grpFill/>
              <a:ln w="9453"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AB848B7B-0027-6D49-81C4-E9B80E396276}"/>
                  </a:ext>
                </a:extLst>
              </p:cNvPr>
              <p:cNvSpPr/>
              <p:nvPr/>
            </p:nvSpPr>
            <p:spPr>
              <a:xfrm>
                <a:off x="7429915" y="1633924"/>
                <a:ext cx="16637" cy="126301"/>
              </a:xfrm>
              <a:custGeom>
                <a:avLst/>
                <a:gdLst>
                  <a:gd name="connsiteX0" fmla="*/ 8319 w 16637"/>
                  <a:gd name="connsiteY0" fmla="*/ 16383 h 126301"/>
                  <a:gd name="connsiteX1" fmla="*/ 9 w 16637"/>
                  <a:gd name="connsiteY1" fmla="*/ 8772 h 126301"/>
                  <a:gd name="connsiteX2" fmla="*/ 0 w 16637"/>
                  <a:gd name="connsiteY2" fmla="*/ 8382 h 126301"/>
                  <a:gd name="connsiteX3" fmla="*/ 8319 w 16637"/>
                  <a:gd name="connsiteY3" fmla="*/ 0 h 126301"/>
                  <a:gd name="connsiteX4" fmla="*/ 16638 w 16637"/>
                  <a:gd name="connsiteY4" fmla="*/ 8382 h 126301"/>
                  <a:gd name="connsiteX5" fmla="*/ 8706 w 16637"/>
                  <a:gd name="connsiteY5" fmla="*/ 16392 h 126301"/>
                  <a:gd name="connsiteX6" fmla="*/ 8319 w 16637"/>
                  <a:gd name="connsiteY6" fmla="*/ 16383 h 126301"/>
                  <a:gd name="connsiteX7" fmla="*/ 1985 w 16637"/>
                  <a:gd name="connsiteY7" fmla="*/ 33814 h 126301"/>
                  <a:gd name="connsiteX8" fmla="*/ 14464 w 16637"/>
                  <a:gd name="connsiteY8" fmla="*/ 33814 h 126301"/>
                  <a:gd name="connsiteX9" fmla="*/ 14464 w 16637"/>
                  <a:gd name="connsiteY9" fmla="*/ 126301 h 126301"/>
                  <a:gd name="connsiteX10" fmla="*/ 1985 w 16637"/>
                  <a:gd name="connsiteY10" fmla="*/ 126301 h 126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637" h="126301">
                    <a:moveTo>
                      <a:pt x="8319" y="16383"/>
                    </a:moveTo>
                    <a:cubicBezTo>
                      <a:pt x="3938" y="16593"/>
                      <a:pt x="218" y="13186"/>
                      <a:pt x="9" y="8772"/>
                    </a:cubicBezTo>
                    <a:cubicBezTo>
                      <a:pt x="3" y="8642"/>
                      <a:pt x="0" y="8512"/>
                      <a:pt x="0" y="8382"/>
                    </a:cubicBezTo>
                    <a:cubicBezTo>
                      <a:pt x="0" y="3753"/>
                      <a:pt x="3725" y="0"/>
                      <a:pt x="8319" y="0"/>
                    </a:cubicBezTo>
                    <a:cubicBezTo>
                      <a:pt x="12913" y="0"/>
                      <a:pt x="16638" y="3753"/>
                      <a:pt x="16638" y="8382"/>
                    </a:cubicBezTo>
                    <a:cubicBezTo>
                      <a:pt x="16643" y="12801"/>
                      <a:pt x="13092" y="16387"/>
                      <a:pt x="8706" y="16392"/>
                    </a:cubicBezTo>
                    <a:cubicBezTo>
                      <a:pt x="8577" y="16392"/>
                      <a:pt x="8448" y="16389"/>
                      <a:pt x="8319" y="16383"/>
                    </a:cubicBezTo>
                    <a:close/>
                    <a:moveTo>
                      <a:pt x="1985" y="33814"/>
                    </a:moveTo>
                    <a:lnTo>
                      <a:pt x="14464" y="33814"/>
                    </a:lnTo>
                    <a:lnTo>
                      <a:pt x="14464" y="126301"/>
                    </a:lnTo>
                    <a:lnTo>
                      <a:pt x="1985" y="126301"/>
                    </a:lnTo>
                    <a:close/>
                  </a:path>
                </a:pathLst>
              </a:custGeom>
              <a:grpFill/>
              <a:ln w="9453"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74198E0D-9C6F-4A4B-9AE8-3918ECBB4C26}"/>
                  </a:ext>
                </a:extLst>
              </p:cNvPr>
              <p:cNvSpPr/>
              <p:nvPr/>
            </p:nvSpPr>
            <p:spPr>
              <a:xfrm>
                <a:off x="7478695" y="1665411"/>
                <a:ext cx="74687" cy="94815"/>
              </a:xfrm>
              <a:custGeom>
                <a:avLst/>
                <a:gdLst>
                  <a:gd name="connsiteX0" fmla="*/ 0 w 74687"/>
                  <a:gd name="connsiteY0" fmla="*/ 2327 h 94815"/>
                  <a:gd name="connsiteX1" fmla="*/ 12478 w 74687"/>
                  <a:gd name="connsiteY1" fmla="*/ 2327 h 94815"/>
                  <a:gd name="connsiteX2" fmla="*/ 12478 w 74687"/>
                  <a:gd name="connsiteY2" fmla="*/ 16710 h 94815"/>
                  <a:gd name="connsiteX3" fmla="*/ 49441 w 74687"/>
                  <a:gd name="connsiteY3" fmla="*/ 137 h 94815"/>
                  <a:gd name="connsiteX4" fmla="*/ 74553 w 74687"/>
                  <a:gd name="connsiteY4" fmla="*/ 20475 h 94815"/>
                  <a:gd name="connsiteX5" fmla="*/ 74493 w 74687"/>
                  <a:gd name="connsiteY5" fmla="*/ 25949 h 94815"/>
                  <a:gd name="connsiteX6" fmla="*/ 74493 w 74687"/>
                  <a:gd name="connsiteY6" fmla="*/ 94815 h 94815"/>
                  <a:gd name="connsiteX7" fmla="*/ 61731 w 74687"/>
                  <a:gd name="connsiteY7" fmla="*/ 94815 h 94815"/>
                  <a:gd name="connsiteX8" fmla="*/ 61731 w 74687"/>
                  <a:gd name="connsiteY8" fmla="*/ 28140 h 94815"/>
                  <a:gd name="connsiteX9" fmla="*/ 45754 w 74687"/>
                  <a:gd name="connsiteY9" fmla="*/ 11090 h 94815"/>
                  <a:gd name="connsiteX10" fmla="*/ 12478 w 74687"/>
                  <a:gd name="connsiteY10" fmla="*/ 27473 h 94815"/>
                  <a:gd name="connsiteX11" fmla="*/ 12478 w 74687"/>
                  <a:gd name="connsiteY11" fmla="*/ 94148 h 94815"/>
                  <a:gd name="connsiteX12" fmla="*/ 0 w 74687"/>
                  <a:gd name="connsiteY12" fmla="*/ 94148 h 94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687" h="94815">
                    <a:moveTo>
                      <a:pt x="0" y="2327"/>
                    </a:moveTo>
                    <a:lnTo>
                      <a:pt x="12478" y="2327"/>
                    </a:lnTo>
                    <a:lnTo>
                      <a:pt x="12478" y="16710"/>
                    </a:lnTo>
                    <a:cubicBezTo>
                      <a:pt x="22117" y="6446"/>
                      <a:pt x="35421" y="481"/>
                      <a:pt x="49441" y="137"/>
                    </a:cubicBezTo>
                    <a:cubicBezTo>
                      <a:pt x="61950" y="-1234"/>
                      <a:pt x="73193" y="7872"/>
                      <a:pt x="74553" y="20475"/>
                    </a:cubicBezTo>
                    <a:cubicBezTo>
                      <a:pt x="74750" y="22296"/>
                      <a:pt x="74730" y="24134"/>
                      <a:pt x="74493" y="25949"/>
                    </a:cubicBezTo>
                    <a:lnTo>
                      <a:pt x="74493" y="94815"/>
                    </a:lnTo>
                    <a:lnTo>
                      <a:pt x="61731" y="94815"/>
                    </a:lnTo>
                    <a:lnTo>
                      <a:pt x="61731" y="28140"/>
                    </a:lnTo>
                    <a:cubicBezTo>
                      <a:pt x="61731" y="15281"/>
                      <a:pt x="55302" y="11090"/>
                      <a:pt x="45754" y="11090"/>
                    </a:cubicBezTo>
                    <a:cubicBezTo>
                      <a:pt x="32990" y="12059"/>
                      <a:pt x="21081" y="17923"/>
                      <a:pt x="12478" y="27473"/>
                    </a:cubicBezTo>
                    <a:lnTo>
                      <a:pt x="12478" y="94148"/>
                    </a:lnTo>
                    <a:lnTo>
                      <a:pt x="0" y="94148"/>
                    </a:lnTo>
                    <a:close/>
                  </a:path>
                </a:pathLst>
              </a:custGeom>
              <a:grpFill/>
              <a:ln w="9453"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D3DEFB07-82B1-9D42-AEAC-B3038C74631F}"/>
                  </a:ext>
                </a:extLst>
              </p:cNvPr>
              <p:cNvSpPr/>
              <p:nvPr/>
            </p:nvSpPr>
            <p:spPr>
              <a:xfrm>
                <a:off x="7575119" y="1665802"/>
                <a:ext cx="95668" cy="134714"/>
              </a:xfrm>
              <a:custGeom>
                <a:avLst/>
                <a:gdLst>
                  <a:gd name="connsiteX0" fmla="*/ 44147 w 95668"/>
                  <a:gd name="connsiteY0" fmla="*/ 65658 h 134714"/>
                  <a:gd name="connsiteX1" fmla="*/ 27037 w 95668"/>
                  <a:gd name="connsiteY1" fmla="*/ 62706 h 134714"/>
                  <a:gd name="connsiteX2" fmla="*/ 21270 w 95668"/>
                  <a:gd name="connsiteY2" fmla="*/ 72707 h 134714"/>
                  <a:gd name="connsiteX3" fmla="*/ 38003 w 95668"/>
                  <a:gd name="connsiteY3" fmla="*/ 80708 h 134714"/>
                  <a:gd name="connsiteX4" fmla="*/ 59273 w 95668"/>
                  <a:gd name="connsiteY4" fmla="*/ 80708 h 134714"/>
                  <a:gd name="connsiteX5" fmla="*/ 90752 w 95668"/>
                  <a:gd name="connsiteY5" fmla="*/ 103377 h 134714"/>
                  <a:gd name="connsiteX6" fmla="*/ 39799 w 95668"/>
                  <a:gd name="connsiteY6" fmla="*/ 134715 h 134714"/>
                  <a:gd name="connsiteX7" fmla="*/ 0 w 95668"/>
                  <a:gd name="connsiteY7" fmla="*/ 111474 h 134714"/>
                  <a:gd name="connsiteX8" fmla="*/ 19663 w 95668"/>
                  <a:gd name="connsiteY8" fmla="*/ 89185 h 134714"/>
                  <a:gd name="connsiteX9" fmla="*/ 9737 w 95668"/>
                  <a:gd name="connsiteY9" fmla="*/ 75564 h 134714"/>
                  <a:gd name="connsiteX10" fmla="*/ 20041 w 95668"/>
                  <a:gd name="connsiteY10" fmla="*/ 59086 h 134714"/>
                  <a:gd name="connsiteX11" fmla="*/ 6334 w 95668"/>
                  <a:gd name="connsiteY11" fmla="*/ 33654 h 134714"/>
                  <a:gd name="connsiteX12" fmla="*/ 45565 w 95668"/>
                  <a:gd name="connsiteY12" fmla="*/ 31 h 134714"/>
                  <a:gd name="connsiteX13" fmla="*/ 73925 w 95668"/>
                  <a:gd name="connsiteY13" fmla="*/ 9556 h 134714"/>
                  <a:gd name="connsiteX14" fmla="*/ 91414 w 95668"/>
                  <a:gd name="connsiteY14" fmla="*/ 2127 h 134714"/>
                  <a:gd name="connsiteX15" fmla="*/ 95668 w 95668"/>
                  <a:gd name="connsiteY15" fmla="*/ 2127 h 134714"/>
                  <a:gd name="connsiteX16" fmla="*/ 95668 w 95668"/>
                  <a:gd name="connsiteY16" fmla="*/ 13938 h 134714"/>
                  <a:gd name="connsiteX17" fmla="*/ 79881 w 95668"/>
                  <a:gd name="connsiteY17" fmla="*/ 16319 h 134714"/>
                  <a:gd name="connsiteX18" fmla="*/ 83851 w 95668"/>
                  <a:gd name="connsiteY18" fmla="*/ 32035 h 134714"/>
                  <a:gd name="connsiteX19" fmla="*/ 44147 w 95668"/>
                  <a:gd name="connsiteY19" fmla="*/ 65658 h 134714"/>
                  <a:gd name="connsiteX20" fmla="*/ 32614 w 95668"/>
                  <a:gd name="connsiteY20" fmla="*/ 91757 h 134714"/>
                  <a:gd name="connsiteX21" fmla="*/ 12478 w 95668"/>
                  <a:gd name="connsiteY21" fmla="*/ 109854 h 134714"/>
                  <a:gd name="connsiteX22" fmla="*/ 40839 w 95668"/>
                  <a:gd name="connsiteY22" fmla="*/ 124904 h 134714"/>
                  <a:gd name="connsiteX23" fmla="*/ 77612 w 95668"/>
                  <a:gd name="connsiteY23" fmla="*/ 104997 h 134714"/>
                  <a:gd name="connsiteX24" fmla="*/ 56342 w 95668"/>
                  <a:gd name="connsiteY24" fmla="*/ 91757 h 134714"/>
                  <a:gd name="connsiteX25" fmla="*/ 44998 w 95668"/>
                  <a:gd name="connsiteY25" fmla="*/ 56038 h 134714"/>
                  <a:gd name="connsiteX26" fmla="*/ 71468 w 95668"/>
                  <a:gd name="connsiteY26" fmla="*/ 32797 h 134714"/>
                  <a:gd name="connsiteX27" fmla="*/ 45187 w 95668"/>
                  <a:gd name="connsiteY27" fmla="*/ 9747 h 134714"/>
                  <a:gd name="connsiteX28" fmla="*/ 19190 w 95668"/>
                  <a:gd name="connsiteY28" fmla="*/ 33654 h 134714"/>
                  <a:gd name="connsiteX29" fmla="*/ 44998 w 95668"/>
                  <a:gd name="connsiteY29" fmla="*/ 56038 h 13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5668" h="134714">
                    <a:moveTo>
                      <a:pt x="44147" y="65658"/>
                    </a:moveTo>
                    <a:cubicBezTo>
                      <a:pt x="38314" y="65717"/>
                      <a:pt x="32518" y="64717"/>
                      <a:pt x="27037" y="62706"/>
                    </a:cubicBezTo>
                    <a:cubicBezTo>
                      <a:pt x="23673" y="64952"/>
                      <a:pt x="21541" y="68650"/>
                      <a:pt x="21270" y="72707"/>
                    </a:cubicBezTo>
                    <a:cubicBezTo>
                      <a:pt x="21270" y="80517"/>
                      <a:pt x="29684" y="80708"/>
                      <a:pt x="38003" y="80708"/>
                    </a:cubicBezTo>
                    <a:lnTo>
                      <a:pt x="59273" y="80708"/>
                    </a:lnTo>
                    <a:cubicBezTo>
                      <a:pt x="78179" y="80708"/>
                      <a:pt x="90752" y="88423"/>
                      <a:pt x="90752" y="103377"/>
                    </a:cubicBezTo>
                    <a:cubicBezTo>
                      <a:pt x="90752" y="123666"/>
                      <a:pt x="68064" y="134715"/>
                      <a:pt x="39799" y="134715"/>
                    </a:cubicBezTo>
                    <a:cubicBezTo>
                      <a:pt x="16071" y="134715"/>
                      <a:pt x="0" y="126904"/>
                      <a:pt x="0" y="111474"/>
                    </a:cubicBezTo>
                    <a:cubicBezTo>
                      <a:pt x="0" y="101949"/>
                      <a:pt x="6523" y="93948"/>
                      <a:pt x="19663" y="89185"/>
                    </a:cubicBezTo>
                    <a:cubicBezTo>
                      <a:pt x="13795" y="87263"/>
                      <a:pt x="9800" y="81781"/>
                      <a:pt x="9737" y="75564"/>
                    </a:cubicBezTo>
                    <a:cubicBezTo>
                      <a:pt x="10307" y="68710"/>
                      <a:pt x="14151" y="62563"/>
                      <a:pt x="20041" y="59086"/>
                    </a:cubicBezTo>
                    <a:cubicBezTo>
                      <a:pt x="11323" y="53655"/>
                      <a:pt x="6108" y="43980"/>
                      <a:pt x="6334" y="33654"/>
                    </a:cubicBezTo>
                    <a:cubicBezTo>
                      <a:pt x="6334" y="12223"/>
                      <a:pt x="24012" y="31"/>
                      <a:pt x="45565" y="31"/>
                    </a:cubicBezTo>
                    <a:cubicBezTo>
                      <a:pt x="55852" y="-364"/>
                      <a:pt x="65931" y="3021"/>
                      <a:pt x="73925" y="9556"/>
                    </a:cubicBezTo>
                    <a:cubicBezTo>
                      <a:pt x="78539" y="4829"/>
                      <a:pt x="84835" y="2154"/>
                      <a:pt x="91414" y="2127"/>
                    </a:cubicBezTo>
                    <a:cubicBezTo>
                      <a:pt x="92831" y="2032"/>
                      <a:pt x="94252" y="2032"/>
                      <a:pt x="95668" y="2127"/>
                    </a:cubicBezTo>
                    <a:lnTo>
                      <a:pt x="95668" y="13938"/>
                    </a:lnTo>
                    <a:cubicBezTo>
                      <a:pt x="90289" y="12990"/>
                      <a:pt x="84749" y="13825"/>
                      <a:pt x="79881" y="16319"/>
                    </a:cubicBezTo>
                    <a:cubicBezTo>
                      <a:pt x="82554" y="21114"/>
                      <a:pt x="83924" y="26536"/>
                      <a:pt x="83851" y="32035"/>
                    </a:cubicBezTo>
                    <a:cubicBezTo>
                      <a:pt x="83757" y="53466"/>
                      <a:pt x="66457" y="65658"/>
                      <a:pt x="44147" y="65658"/>
                    </a:cubicBezTo>
                    <a:close/>
                    <a:moveTo>
                      <a:pt x="32614" y="91757"/>
                    </a:moveTo>
                    <a:cubicBezTo>
                      <a:pt x="19852" y="95567"/>
                      <a:pt x="12478" y="101282"/>
                      <a:pt x="12478" y="109854"/>
                    </a:cubicBezTo>
                    <a:cubicBezTo>
                      <a:pt x="12478" y="120427"/>
                      <a:pt x="23444" y="124904"/>
                      <a:pt x="40839" y="124904"/>
                    </a:cubicBezTo>
                    <a:cubicBezTo>
                      <a:pt x="63054" y="124904"/>
                      <a:pt x="77612" y="117855"/>
                      <a:pt x="77612" y="104997"/>
                    </a:cubicBezTo>
                    <a:cubicBezTo>
                      <a:pt x="77612" y="95472"/>
                      <a:pt x="70239" y="91757"/>
                      <a:pt x="56342" y="91757"/>
                    </a:cubicBezTo>
                    <a:close/>
                    <a:moveTo>
                      <a:pt x="44998" y="56038"/>
                    </a:moveTo>
                    <a:cubicBezTo>
                      <a:pt x="60313" y="56038"/>
                      <a:pt x="71468" y="48513"/>
                      <a:pt x="71468" y="32797"/>
                    </a:cubicBezTo>
                    <a:cubicBezTo>
                      <a:pt x="71468" y="17081"/>
                      <a:pt x="59745" y="9747"/>
                      <a:pt x="45187" y="9747"/>
                    </a:cubicBezTo>
                    <a:cubicBezTo>
                      <a:pt x="30629" y="9747"/>
                      <a:pt x="19190" y="17176"/>
                      <a:pt x="19190" y="33654"/>
                    </a:cubicBezTo>
                    <a:cubicBezTo>
                      <a:pt x="19190" y="50133"/>
                      <a:pt x="30440" y="56038"/>
                      <a:pt x="44998" y="56038"/>
                    </a:cubicBezTo>
                    <a:close/>
                  </a:path>
                </a:pathLst>
              </a:custGeom>
              <a:grpFill/>
              <a:ln w="9453"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3279F4DA-5386-DB49-B1B2-5195FFF464A3}"/>
                  </a:ext>
                </a:extLst>
              </p:cNvPr>
              <p:cNvSpPr/>
              <p:nvPr/>
            </p:nvSpPr>
            <p:spPr>
              <a:xfrm>
                <a:off x="6951480" y="1824608"/>
                <a:ext cx="96802" cy="134693"/>
              </a:xfrm>
              <a:custGeom>
                <a:avLst/>
                <a:gdLst>
                  <a:gd name="connsiteX0" fmla="*/ 85080 w 96802"/>
                  <a:gd name="connsiteY0" fmla="*/ 117165 h 134693"/>
                  <a:gd name="connsiteX1" fmla="*/ 85080 w 96802"/>
                  <a:gd name="connsiteY1" fmla="*/ 76017 h 134693"/>
                  <a:gd name="connsiteX2" fmla="*/ 55113 w 96802"/>
                  <a:gd name="connsiteY2" fmla="*/ 76017 h 134693"/>
                  <a:gd name="connsiteX3" fmla="*/ 55113 w 96802"/>
                  <a:gd name="connsiteY3" fmla="*/ 65349 h 134693"/>
                  <a:gd name="connsiteX4" fmla="*/ 96803 w 96802"/>
                  <a:gd name="connsiteY4" fmla="*/ 65349 h 134693"/>
                  <a:gd name="connsiteX5" fmla="*/ 96803 w 96802"/>
                  <a:gd name="connsiteY5" fmla="*/ 122499 h 134693"/>
                  <a:gd name="connsiteX6" fmla="*/ 56153 w 96802"/>
                  <a:gd name="connsiteY6" fmla="*/ 134691 h 134693"/>
                  <a:gd name="connsiteX7" fmla="*/ 0 w 96802"/>
                  <a:gd name="connsiteY7" fmla="*/ 68968 h 134693"/>
                  <a:gd name="connsiteX8" fmla="*/ 57571 w 96802"/>
                  <a:gd name="connsiteY8" fmla="*/ 7 h 134693"/>
                  <a:gd name="connsiteX9" fmla="*/ 96803 w 96802"/>
                  <a:gd name="connsiteY9" fmla="*/ 13628 h 134693"/>
                  <a:gd name="connsiteX10" fmla="*/ 92549 w 96802"/>
                  <a:gd name="connsiteY10" fmla="*/ 25630 h 134693"/>
                  <a:gd name="connsiteX11" fmla="*/ 56720 w 96802"/>
                  <a:gd name="connsiteY11" fmla="*/ 11628 h 134693"/>
                  <a:gd name="connsiteX12" fmla="*/ 12573 w 96802"/>
                  <a:gd name="connsiteY12" fmla="*/ 68206 h 134693"/>
                  <a:gd name="connsiteX13" fmla="*/ 57382 w 96802"/>
                  <a:gd name="connsiteY13" fmla="*/ 123928 h 134693"/>
                  <a:gd name="connsiteX14" fmla="*/ 85080 w 96802"/>
                  <a:gd name="connsiteY14" fmla="*/ 117165 h 134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6802" h="134693">
                    <a:moveTo>
                      <a:pt x="85080" y="117165"/>
                    </a:moveTo>
                    <a:lnTo>
                      <a:pt x="85080" y="76017"/>
                    </a:lnTo>
                    <a:lnTo>
                      <a:pt x="55113" y="76017"/>
                    </a:lnTo>
                    <a:lnTo>
                      <a:pt x="55113" y="65349"/>
                    </a:lnTo>
                    <a:lnTo>
                      <a:pt x="96803" y="65349"/>
                    </a:lnTo>
                    <a:lnTo>
                      <a:pt x="96803" y="122499"/>
                    </a:lnTo>
                    <a:cubicBezTo>
                      <a:pt x="84721" y="130466"/>
                      <a:pt x="70592" y="134703"/>
                      <a:pt x="56153" y="134691"/>
                    </a:cubicBezTo>
                    <a:cubicBezTo>
                      <a:pt x="22310" y="134977"/>
                      <a:pt x="0" y="112974"/>
                      <a:pt x="0" y="68968"/>
                    </a:cubicBezTo>
                    <a:cubicBezTo>
                      <a:pt x="0" y="24963"/>
                      <a:pt x="23539" y="7"/>
                      <a:pt x="57571" y="7"/>
                    </a:cubicBezTo>
                    <a:cubicBezTo>
                      <a:pt x="71827" y="-213"/>
                      <a:pt x="85708" y="4606"/>
                      <a:pt x="96803" y="13628"/>
                    </a:cubicBezTo>
                    <a:lnTo>
                      <a:pt x="92549" y="25630"/>
                    </a:lnTo>
                    <a:cubicBezTo>
                      <a:pt x="82706" y="16707"/>
                      <a:pt x="69960" y="11726"/>
                      <a:pt x="56720" y="11628"/>
                    </a:cubicBezTo>
                    <a:cubicBezTo>
                      <a:pt x="30629" y="11628"/>
                      <a:pt x="12573" y="29630"/>
                      <a:pt x="12573" y="68206"/>
                    </a:cubicBezTo>
                    <a:cubicBezTo>
                      <a:pt x="12573" y="106783"/>
                      <a:pt x="30440" y="123928"/>
                      <a:pt x="57382" y="123928"/>
                    </a:cubicBezTo>
                    <a:cubicBezTo>
                      <a:pt x="67036" y="124085"/>
                      <a:pt x="76569" y="121758"/>
                      <a:pt x="85080" y="117165"/>
                    </a:cubicBezTo>
                    <a:close/>
                  </a:path>
                </a:pathLst>
              </a:custGeom>
              <a:grpFill/>
              <a:ln w="9453"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938E0C8C-AAFC-174B-BFA7-114B12F82424}"/>
                  </a:ext>
                </a:extLst>
              </p:cNvPr>
              <p:cNvSpPr/>
              <p:nvPr/>
            </p:nvSpPr>
            <p:spPr>
              <a:xfrm>
                <a:off x="7075791" y="1862715"/>
                <a:ext cx="81771" cy="96869"/>
              </a:xfrm>
              <a:custGeom>
                <a:avLst/>
                <a:gdLst>
                  <a:gd name="connsiteX0" fmla="*/ 40555 w 81771"/>
                  <a:gd name="connsiteY0" fmla="*/ 96869 h 96869"/>
                  <a:gd name="connsiteX1" fmla="*/ 0 w 81771"/>
                  <a:gd name="connsiteY1" fmla="*/ 48768 h 96869"/>
                  <a:gd name="connsiteX2" fmla="*/ 41217 w 81771"/>
                  <a:gd name="connsiteY2" fmla="*/ 0 h 96869"/>
                  <a:gd name="connsiteX3" fmla="*/ 81772 w 81771"/>
                  <a:gd name="connsiteY3" fmla="*/ 47625 h 96869"/>
                  <a:gd name="connsiteX4" fmla="*/ 40555 w 81771"/>
                  <a:gd name="connsiteY4" fmla="*/ 96869 h 96869"/>
                  <a:gd name="connsiteX5" fmla="*/ 40555 w 81771"/>
                  <a:gd name="connsiteY5" fmla="*/ 86297 h 96869"/>
                  <a:gd name="connsiteX6" fmla="*/ 68915 w 81771"/>
                  <a:gd name="connsiteY6" fmla="*/ 48197 h 96869"/>
                  <a:gd name="connsiteX7" fmla="*/ 40555 w 81771"/>
                  <a:gd name="connsiteY7" fmla="*/ 10097 h 96869"/>
                  <a:gd name="connsiteX8" fmla="*/ 12195 w 81771"/>
                  <a:gd name="connsiteY8" fmla="*/ 48197 h 96869"/>
                  <a:gd name="connsiteX9" fmla="*/ 40839 w 81771"/>
                  <a:gd name="connsiteY9" fmla="*/ 86297 h 96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771" h="96869">
                    <a:moveTo>
                      <a:pt x="40555" y="96869"/>
                    </a:moveTo>
                    <a:cubicBezTo>
                      <a:pt x="18529" y="96869"/>
                      <a:pt x="0" y="82010"/>
                      <a:pt x="0" y="48768"/>
                    </a:cubicBezTo>
                    <a:cubicBezTo>
                      <a:pt x="0" y="15526"/>
                      <a:pt x="18907" y="0"/>
                      <a:pt x="41217" y="0"/>
                    </a:cubicBezTo>
                    <a:cubicBezTo>
                      <a:pt x="63527" y="0"/>
                      <a:pt x="81772" y="15240"/>
                      <a:pt x="81772" y="47625"/>
                    </a:cubicBezTo>
                    <a:cubicBezTo>
                      <a:pt x="81772" y="80010"/>
                      <a:pt x="63054" y="96869"/>
                      <a:pt x="40555" y="96869"/>
                    </a:cubicBezTo>
                    <a:close/>
                    <a:moveTo>
                      <a:pt x="40555" y="86297"/>
                    </a:moveTo>
                    <a:cubicBezTo>
                      <a:pt x="56437" y="86297"/>
                      <a:pt x="68915" y="75248"/>
                      <a:pt x="68915" y="48197"/>
                    </a:cubicBezTo>
                    <a:cubicBezTo>
                      <a:pt x="68915" y="21146"/>
                      <a:pt x="56342" y="10097"/>
                      <a:pt x="40555" y="10097"/>
                    </a:cubicBezTo>
                    <a:cubicBezTo>
                      <a:pt x="24768" y="10097"/>
                      <a:pt x="12195" y="21146"/>
                      <a:pt x="12195" y="48197"/>
                    </a:cubicBezTo>
                    <a:cubicBezTo>
                      <a:pt x="12195" y="75248"/>
                      <a:pt x="25051" y="86297"/>
                      <a:pt x="40839" y="86297"/>
                    </a:cubicBezTo>
                    <a:close/>
                  </a:path>
                </a:pathLst>
              </a:custGeom>
              <a:grpFill/>
              <a:ln w="9453"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BCAB7A89-1567-3045-93CC-80384E78117E}"/>
                  </a:ext>
                </a:extLst>
              </p:cNvPr>
              <p:cNvSpPr/>
              <p:nvPr/>
            </p:nvSpPr>
            <p:spPr>
              <a:xfrm>
                <a:off x="7175430" y="1834045"/>
                <a:ext cx="55585" cy="124491"/>
              </a:xfrm>
              <a:custGeom>
                <a:avLst/>
                <a:gdLst>
                  <a:gd name="connsiteX0" fmla="*/ 95 w 55585"/>
                  <a:gd name="connsiteY0" fmla="*/ 30861 h 124491"/>
                  <a:gd name="connsiteX1" fmla="*/ 19001 w 55585"/>
                  <a:gd name="connsiteY1" fmla="*/ 30861 h 124491"/>
                  <a:gd name="connsiteX2" fmla="*/ 19001 w 55585"/>
                  <a:gd name="connsiteY2" fmla="*/ 0 h 124491"/>
                  <a:gd name="connsiteX3" fmla="*/ 31291 w 55585"/>
                  <a:gd name="connsiteY3" fmla="*/ 0 h 124491"/>
                  <a:gd name="connsiteX4" fmla="*/ 31291 w 55585"/>
                  <a:gd name="connsiteY4" fmla="*/ 30861 h 124491"/>
                  <a:gd name="connsiteX5" fmla="*/ 55586 w 55585"/>
                  <a:gd name="connsiteY5" fmla="*/ 30861 h 124491"/>
                  <a:gd name="connsiteX6" fmla="*/ 55586 w 55585"/>
                  <a:gd name="connsiteY6" fmla="*/ 41529 h 124491"/>
                  <a:gd name="connsiteX7" fmla="*/ 31291 w 55585"/>
                  <a:gd name="connsiteY7" fmla="*/ 41529 h 124491"/>
                  <a:gd name="connsiteX8" fmla="*/ 31291 w 55585"/>
                  <a:gd name="connsiteY8" fmla="*/ 98679 h 124491"/>
                  <a:gd name="connsiteX9" fmla="*/ 42446 w 55585"/>
                  <a:gd name="connsiteY9" fmla="*/ 114110 h 124491"/>
                  <a:gd name="connsiteX10" fmla="*/ 55586 w 55585"/>
                  <a:gd name="connsiteY10" fmla="*/ 111728 h 124491"/>
                  <a:gd name="connsiteX11" fmla="*/ 55586 w 55585"/>
                  <a:gd name="connsiteY11" fmla="*/ 122587 h 124491"/>
                  <a:gd name="connsiteX12" fmla="*/ 40082 w 55585"/>
                  <a:gd name="connsiteY12" fmla="*/ 124492 h 124491"/>
                  <a:gd name="connsiteX13" fmla="*/ 18907 w 55585"/>
                  <a:gd name="connsiteY13" fmla="*/ 99822 h 124491"/>
                  <a:gd name="connsiteX14" fmla="*/ 18907 w 55585"/>
                  <a:gd name="connsiteY14" fmla="*/ 41529 h 124491"/>
                  <a:gd name="connsiteX15" fmla="*/ 0 w 55585"/>
                  <a:gd name="connsiteY15" fmla="*/ 41529 h 124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585" h="124491">
                    <a:moveTo>
                      <a:pt x="95" y="30861"/>
                    </a:moveTo>
                    <a:lnTo>
                      <a:pt x="19001" y="30861"/>
                    </a:lnTo>
                    <a:lnTo>
                      <a:pt x="19001" y="0"/>
                    </a:lnTo>
                    <a:lnTo>
                      <a:pt x="31291" y="0"/>
                    </a:lnTo>
                    <a:lnTo>
                      <a:pt x="31291" y="30861"/>
                    </a:lnTo>
                    <a:lnTo>
                      <a:pt x="55586" y="30861"/>
                    </a:lnTo>
                    <a:lnTo>
                      <a:pt x="55586" y="41529"/>
                    </a:lnTo>
                    <a:lnTo>
                      <a:pt x="31291" y="41529"/>
                    </a:lnTo>
                    <a:lnTo>
                      <a:pt x="31291" y="98679"/>
                    </a:lnTo>
                    <a:cubicBezTo>
                      <a:pt x="31291" y="110871"/>
                      <a:pt x="33654" y="114110"/>
                      <a:pt x="42446" y="114110"/>
                    </a:cubicBezTo>
                    <a:cubicBezTo>
                      <a:pt x="46925" y="114042"/>
                      <a:pt x="51364" y="113238"/>
                      <a:pt x="55586" y="111728"/>
                    </a:cubicBezTo>
                    <a:lnTo>
                      <a:pt x="55586" y="122587"/>
                    </a:lnTo>
                    <a:cubicBezTo>
                      <a:pt x="50501" y="123779"/>
                      <a:pt x="45303" y="124418"/>
                      <a:pt x="40082" y="124492"/>
                    </a:cubicBezTo>
                    <a:cubicBezTo>
                      <a:pt x="24673" y="124492"/>
                      <a:pt x="18907" y="118586"/>
                      <a:pt x="18907" y="99822"/>
                    </a:cubicBezTo>
                    <a:lnTo>
                      <a:pt x="18907" y="41529"/>
                    </a:lnTo>
                    <a:lnTo>
                      <a:pt x="0" y="41529"/>
                    </a:lnTo>
                    <a:close/>
                  </a:path>
                </a:pathLst>
              </a:custGeom>
              <a:grpFill/>
              <a:ln w="9453"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33F96352-3C3D-4649-A7C0-DD70FE28E5D4}"/>
                  </a:ext>
                </a:extLst>
              </p:cNvPr>
              <p:cNvSpPr/>
              <p:nvPr/>
            </p:nvSpPr>
            <p:spPr>
              <a:xfrm>
                <a:off x="7247465" y="1834045"/>
                <a:ext cx="55585" cy="124491"/>
              </a:xfrm>
              <a:custGeom>
                <a:avLst/>
                <a:gdLst>
                  <a:gd name="connsiteX0" fmla="*/ 0 w 55585"/>
                  <a:gd name="connsiteY0" fmla="*/ 30861 h 124491"/>
                  <a:gd name="connsiteX1" fmla="*/ 18907 w 55585"/>
                  <a:gd name="connsiteY1" fmla="*/ 30861 h 124491"/>
                  <a:gd name="connsiteX2" fmla="*/ 18907 w 55585"/>
                  <a:gd name="connsiteY2" fmla="*/ 0 h 124491"/>
                  <a:gd name="connsiteX3" fmla="*/ 31291 w 55585"/>
                  <a:gd name="connsiteY3" fmla="*/ 0 h 124491"/>
                  <a:gd name="connsiteX4" fmla="*/ 31291 w 55585"/>
                  <a:gd name="connsiteY4" fmla="*/ 30861 h 124491"/>
                  <a:gd name="connsiteX5" fmla="*/ 55586 w 55585"/>
                  <a:gd name="connsiteY5" fmla="*/ 30861 h 124491"/>
                  <a:gd name="connsiteX6" fmla="*/ 55586 w 55585"/>
                  <a:gd name="connsiteY6" fmla="*/ 41529 h 124491"/>
                  <a:gd name="connsiteX7" fmla="*/ 31291 w 55585"/>
                  <a:gd name="connsiteY7" fmla="*/ 41529 h 124491"/>
                  <a:gd name="connsiteX8" fmla="*/ 31291 w 55585"/>
                  <a:gd name="connsiteY8" fmla="*/ 98679 h 124491"/>
                  <a:gd name="connsiteX9" fmla="*/ 42446 w 55585"/>
                  <a:gd name="connsiteY9" fmla="*/ 114110 h 124491"/>
                  <a:gd name="connsiteX10" fmla="*/ 55586 w 55585"/>
                  <a:gd name="connsiteY10" fmla="*/ 111728 h 124491"/>
                  <a:gd name="connsiteX11" fmla="*/ 55586 w 55585"/>
                  <a:gd name="connsiteY11" fmla="*/ 122587 h 124491"/>
                  <a:gd name="connsiteX12" fmla="*/ 40177 w 55585"/>
                  <a:gd name="connsiteY12" fmla="*/ 124492 h 124491"/>
                  <a:gd name="connsiteX13" fmla="*/ 18907 w 55585"/>
                  <a:gd name="connsiteY13" fmla="*/ 99822 h 124491"/>
                  <a:gd name="connsiteX14" fmla="*/ 18907 w 55585"/>
                  <a:gd name="connsiteY14" fmla="*/ 41529 h 124491"/>
                  <a:gd name="connsiteX15" fmla="*/ 0 w 55585"/>
                  <a:gd name="connsiteY15" fmla="*/ 41529 h 124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585" h="124491">
                    <a:moveTo>
                      <a:pt x="0" y="30861"/>
                    </a:moveTo>
                    <a:lnTo>
                      <a:pt x="18907" y="30861"/>
                    </a:lnTo>
                    <a:lnTo>
                      <a:pt x="18907" y="0"/>
                    </a:lnTo>
                    <a:lnTo>
                      <a:pt x="31291" y="0"/>
                    </a:lnTo>
                    <a:lnTo>
                      <a:pt x="31291" y="30861"/>
                    </a:lnTo>
                    <a:lnTo>
                      <a:pt x="55586" y="30861"/>
                    </a:lnTo>
                    <a:lnTo>
                      <a:pt x="55586" y="41529"/>
                    </a:lnTo>
                    <a:lnTo>
                      <a:pt x="31291" y="41529"/>
                    </a:lnTo>
                    <a:lnTo>
                      <a:pt x="31291" y="98679"/>
                    </a:lnTo>
                    <a:cubicBezTo>
                      <a:pt x="31291" y="110871"/>
                      <a:pt x="33654" y="114110"/>
                      <a:pt x="42446" y="114110"/>
                    </a:cubicBezTo>
                    <a:cubicBezTo>
                      <a:pt x="46927" y="114060"/>
                      <a:pt x="51368" y="113255"/>
                      <a:pt x="55586" y="111728"/>
                    </a:cubicBezTo>
                    <a:lnTo>
                      <a:pt x="55586" y="122587"/>
                    </a:lnTo>
                    <a:cubicBezTo>
                      <a:pt x="50533" y="123780"/>
                      <a:pt x="45366" y="124419"/>
                      <a:pt x="40177" y="124492"/>
                    </a:cubicBezTo>
                    <a:cubicBezTo>
                      <a:pt x="24673" y="124492"/>
                      <a:pt x="18907" y="118586"/>
                      <a:pt x="18907" y="99822"/>
                    </a:cubicBezTo>
                    <a:lnTo>
                      <a:pt x="18907" y="41529"/>
                    </a:lnTo>
                    <a:lnTo>
                      <a:pt x="0" y="41529"/>
                    </a:lnTo>
                    <a:close/>
                  </a:path>
                </a:pathLst>
              </a:custGeom>
              <a:grpFill/>
              <a:ln w="9453"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7BBB7B0C-93FC-B640-8A98-5ACAEB1A2E25}"/>
                  </a:ext>
                </a:extLst>
              </p:cNvPr>
              <p:cNvSpPr/>
              <p:nvPr/>
            </p:nvSpPr>
            <p:spPr>
              <a:xfrm>
                <a:off x="7330466" y="1826806"/>
                <a:ext cx="12383" cy="130587"/>
              </a:xfrm>
              <a:custGeom>
                <a:avLst/>
                <a:gdLst>
                  <a:gd name="connsiteX0" fmla="*/ 0 w 12383"/>
                  <a:gd name="connsiteY0" fmla="*/ 0 h 130587"/>
                  <a:gd name="connsiteX1" fmla="*/ 12384 w 12383"/>
                  <a:gd name="connsiteY1" fmla="*/ 0 h 130587"/>
                  <a:gd name="connsiteX2" fmla="*/ 12384 w 12383"/>
                  <a:gd name="connsiteY2" fmla="*/ 130588 h 130587"/>
                  <a:gd name="connsiteX3" fmla="*/ 0 w 12383"/>
                  <a:gd name="connsiteY3" fmla="*/ 130588 h 130587"/>
                </a:gdLst>
                <a:ahLst/>
                <a:cxnLst>
                  <a:cxn ang="0">
                    <a:pos x="connsiteX0" y="connsiteY0"/>
                  </a:cxn>
                  <a:cxn ang="0">
                    <a:pos x="connsiteX1" y="connsiteY1"/>
                  </a:cxn>
                  <a:cxn ang="0">
                    <a:pos x="connsiteX2" y="connsiteY2"/>
                  </a:cxn>
                  <a:cxn ang="0">
                    <a:pos x="connsiteX3" y="connsiteY3"/>
                  </a:cxn>
                </a:cxnLst>
                <a:rect l="l" t="t" r="r" b="b"/>
                <a:pathLst>
                  <a:path w="12383" h="130587">
                    <a:moveTo>
                      <a:pt x="0" y="0"/>
                    </a:moveTo>
                    <a:lnTo>
                      <a:pt x="12384" y="0"/>
                    </a:lnTo>
                    <a:lnTo>
                      <a:pt x="12384" y="130588"/>
                    </a:lnTo>
                    <a:lnTo>
                      <a:pt x="0" y="130588"/>
                    </a:lnTo>
                    <a:close/>
                  </a:path>
                </a:pathLst>
              </a:custGeom>
              <a:grpFill/>
              <a:ln w="9453"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30D9998C-40ED-8A45-B322-7D2D0BF9DDC5}"/>
                  </a:ext>
                </a:extLst>
              </p:cNvPr>
              <p:cNvSpPr/>
              <p:nvPr/>
            </p:nvSpPr>
            <p:spPr>
              <a:xfrm>
                <a:off x="7376221" y="1830712"/>
                <a:ext cx="16642" cy="126681"/>
              </a:xfrm>
              <a:custGeom>
                <a:avLst/>
                <a:gdLst>
                  <a:gd name="connsiteX0" fmla="*/ 8413 w 16642"/>
                  <a:gd name="connsiteY0" fmla="*/ 16763 h 126681"/>
                  <a:gd name="connsiteX1" fmla="*/ 1 w 16642"/>
                  <a:gd name="connsiteY1" fmla="*/ 8477 h 126681"/>
                  <a:gd name="connsiteX2" fmla="*/ 8225 w 16642"/>
                  <a:gd name="connsiteY2" fmla="*/ 1 h 126681"/>
                  <a:gd name="connsiteX3" fmla="*/ 16637 w 16642"/>
                  <a:gd name="connsiteY3" fmla="*/ 8287 h 126681"/>
                  <a:gd name="connsiteX4" fmla="*/ 16637 w 16642"/>
                  <a:gd name="connsiteY4" fmla="*/ 8477 h 126681"/>
                  <a:gd name="connsiteX5" fmla="*/ 8991 w 16642"/>
                  <a:gd name="connsiteY5" fmla="*/ 16763 h 126681"/>
                  <a:gd name="connsiteX6" fmla="*/ 8413 w 16642"/>
                  <a:gd name="connsiteY6" fmla="*/ 16763 h 126681"/>
                  <a:gd name="connsiteX7" fmla="*/ 2079 w 16642"/>
                  <a:gd name="connsiteY7" fmla="*/ 34194 h 126681"/>
                  <a:gd name="connsiteX8" fmla="*/ 14463 w 16642"/>
                  <a:gd name="connsiteY8" fmla="*/ 34194 h 126681"/>
                  <a:gd name="connsiteX9" fmla="*/ 14463 w 16642"/>
                  <a:gd name="connsiteY9" fmla="*/ 126682 h 126681"/>
                  <a:gd name="connsiteX10" fmla="*/ 2079 w 16642"/>
                  <a:gd name="connsiteY10" fmla="*/ 126682 h 126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642" h="126681">
                    <a:moveTo>
                      <a:pt x="8413" y="16763"/>
                    </a:moveTo>
                    <a:cubicBezTo>
                      <a:pt x="3819" y="16816"/>
                      <a:pt x="52" y="13106"/>
                      <a:pt x="1" y="8477"/>
                    </a:cubicBezTo>
                    <a:cubicBezTo>
                      <a:pt x="-51" y="3848"/>
                      <a:pt x="3631" y="53"/>
                      <a:pt x="8225" y="1"/>
                    </a:cubicBezTo>
                    <a:cubicBezTo>
                      <a:pt x="12819" y="-52"/>
                      <a:pt x="16586" y="3658"/>
                      <a:pt x="16637" y="8287"/>
                    </a:cubicBezTo>
                    <a:cubicBezTo>
                      <a:pt x="16638" y="8350"/>
                      <a:pt x="16638" y="8414"/>
                      <a:pt x="16637" y="8477"/>
                    </a:cubicBezTo>
                    <a:cubicBezTo>
                      <a:pt x="16797" y="12893"/>
                      <a:pt x="13373" y="16603"/>
                      <a:pt x="8991" y="16763"/>
                    </a:cubicBezTo>
                    <a:cubicBezTo>
                      <a:pt x="8798" y="16771"/>
                      <a:pt x="8606" y="16771"/>
                      <a:pt x="8413" y="16763"/>
                    </a:cubicBezTo>
                    <a:close/>
                    <a:moveTo>
                      <a:pt x="2079" y="34194"/>
                    </a:moveTo>
                    <a:lnTo>
                      <a:pt x="14463" y="34194"/>
                    </a:lnTo>
                    <a:lnTo>
                      <a:pt x="14463" y="126682"/>
                    </a:lnTo>
                    <a:lnTo>
                      <a:pt x="2079" y="126682"/>
                    </a:lnTo>
                    <a:close/>
                  </a:path>
                </a:pathLst>
              </a:custGeom>
              <a:grpFill/>
              <a:ln w="9453"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DCD5F6CE-78F9-1547-AF65-B21C85F05FDE}"/>
                  </a:ext>
                </a:extLst>
              </p:cNvPr>
              <p:cNvSpPr/>
              <p:nvPr/>
            </p:nvSpPr>
            <p:spPr>
              <a:xfrm>
                <a:off x="7419422" y="1861858"/>
                <a:ext cx="77706" cy="97345"/>
              </a:xfrm>
              <a:custGeom>
                <a:avLst/>
                <a:gdLst>
                  <a:gd name="connsiteX0" fmla="*/ 12857 w 77706"/>
                  <a:gd name="connsiteY0" fmla="*/ 51816 h 97345"/>
                  <a:gd name="connsiteX1" fmla="*/ 43297 w 77706"/>
                  <a:gd name="connsiteY1" fmla="*/ 87344 h 97345"/>
                  <a:gd name="connsiteX2" fmla="*/ 71657 w 77706"/>
                  <a:gd name="connsiteY2" fmla="*/ 77819 h 97345"/>
                  <a:gd name="connsiteX3" fmla="*/ 75249 w 77706"/>
                  <a:gd name="connsiteY3" fmla="*/ 87821 h 97345"/>
                  <a:gd name="connsiteX4" fmla="*/ 41406 w 77706"/>
                  <a:gd name="connsiteY4" fmla="*/ 97346 h 97345"/>
                  <a:gd name="connsiteX5" fmla="*/ 0 w 77706"/>
                  <a:gd name="connsiteY5" fmla="*/ 49721 h 97345"/>
                  <a:gd name="connsiteX6" fmla="*/ 41595 w 77706"/>
                  <a:gd name="connsiteY6" fmla="*/ 0 h 97345"/>
                  <a:gd name="connsiteX7" fmla="*/ 77707 w 77706"/>
                  <a:gd name="connsiteY7" fmla="*/ 44101 h 97345"/>
                  <a:gd name="connsiteX8" fmla="*/ 77707 w 77706"/>
                  <a:gd name="connsiteY8" fmla="*/ 50959 h 97345"/>
                  <a:gd name="connsiteX9" fmla="*/ 12857 w 77706"/>
                  <a:gd name="connsiteY9" fmla="*/ 42291 h 97345"/>
                  <a:gd name="connsiteX10" fmla="*/ 65985 w 77706"/>
                  <a:gd name="connsiteY10" fmla="*/ 42291 h 97345"/>
                  <a:gd name="connsiteX11" fmla="*/ 41311 w 77706"/>
                  <a:gd name="connsiteY11" fmla="*/ 11144 h 97345"/>
                  <a:gd name="connsiteX12" fmla="*/ 12857 w 77706"/>
                  <a:gd name="connsiteY12" fmla="*/ 42196 h 97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706" h="97345">
                    <a:moveTo>
                      <a:pt x="12857" y="51816"/>
                    </a:moveTo>
                    <a:cubicBezTo>
                      <a:pt x="13424" y="76486"/>
                      <a:pt x="25619" y="87344"/>
                      <a:pt x="43297" y="87344"/>
                    </a:cubicBezTo>
                    <a:cubicBezTo>
                      <a:pt x="53452" y="86928"/>
                      <a:pt x="63284" y="83626"/>
                      <a:pt x="71657" y="77819"/>
                    </a:cubicBezTo>
                    <a:lnTo>
                      <a:pt x="75249" y="87821"/>
                    </a:lnTo>
                    <a:cubicBezTo>
                      <a:pt x="65039" y="94041"/>
                      <a:pt x="53337" y="97335"/>
                      <a:pt x="41406" y="97346"/>
                    </a:cubicBezTo>
                    <a:cubicBezTo>
                      <a:pt x="16732" y="97346"/>
                      <a:pt x="0" y="81153"/>
                      <a:pt x="0" y="49721"/>
                    </a:cubicBezTo>
                    <a:cubicBezTo>
                      <a:pt x="0" y="18288"/>
                      <a:pt x="17961" y="0"/>
                      <a:pt x="41595" y="0"/>
                    </a:cubicBezTo>
                    <a:cubicBezTo>
                      <a:pt x="63338" y="0"/>
                      <a:pt x="77707" y="15240"/>
                      <a:pt x="77707" y="44101"/>
                    </a:cubicBezTo>
                    <a:cubicBezTo>
                      <a:pt x="77707" y="47149"/>
                      <a:pt x="77707" y="48482"/>
                      <a:pt x="77707" y="50959"/>
                    </a:cubicBezTo>
                    <a:close/>
                    <a:moveTo>
                      <a:pt x="12857" y="42291"/>
                    </a:moveTo>
                    <a:lnTo>
                      <a:pt x="65985" y="42291"/>
                    </a:lnTo>
                    <a:cubicBezTo>
                      <a:pt x="65985" y="20193"/>
                      <a:pt x="55491" y="11144"/>
                      <a:pt x="41311" y="11144"/>
                    </a:cubicBezTo>
                    <a:cubicBezTo>
                      <a:pt x="25619" y="11049"/>
                      <a:pt x="14653" y="22289"/>
                      <a:pt x="12857" y="42196"/>
                    </a:cubicBezTo>
                    <a:close/>
                  </a:path>
                </a:pathLst>
              </a:custGeom>
              <a:grpFill/>
              <a:ln w="9453"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B3CC56E9-B8D3-DB41-B6B2-8A3323E9AAC6}"/>
                  </a:ext>
                </a:extLst>
              </p:cNvPr>
              <p:cNvSpPr/>
              <p:nvPr/>
            </p:nvSpPr>
            <p:spPr>
              <a:xfrm>
                <a:off x="7526245" y="1826806"/>
                <a:ext cx="79124" cy="132873"/>
              </a:xfrm>
              <a:custGeom>
                <a:avLst/>
                <a:gdLst>
                  <a:gd name="connsiteX0" fmla="*/ 12384 w 79124"/>
                  <a:gd name="connsiteY0" fmla="*/ 0 h 132873"/>
                  <a:gd name="connsiteX1" fmla="*/ 12384 w 79124"/>
                  <a:gd name="connsiteY1" fmla="*/ 51530 h 132873"/>
                  <a:gd name="connsiteX2" fmla="*/ 43486 w 79124"/>
                  <a:gd name="connsiteY2" fmla="*/ 35909 h 132873"/>
                  <a:gd name="connsiteX3" fmla="*/ 79125 w 79124"/>
                  <a:gd name="connsiteY3" fmla="*/ 83534 h 132873"/>
                  <a:gd name="connsiteX4" fmla="*/ 41311 w 79124"/>
                  <a:gd name="connsiteY4" fmla="*/ 132874 h 132873"/>
                  <a:gd name="connsiteX5" fmla="*/ 11439 w 79124"/>
                  <a:gd name="connsiteY5" fmla="*/ 117824 h 132873"/>
                  <a:gd name="connsiteX6" fmla="*/ 11439 w 79124"/>
                  <a:gd name="connsiteY6" fmla="*/ 130683 h 132873"/>
                  <a:gd name="connsiteX7" fmla="*/ 0 w 79124"/>
                  <a:gd name="connsiteY7" fmla="*/ 130683 h 132873"/>
                  <a:gd name="connsiteX8" fmla="*/ 0 w 79124"/>
                  <a:gd name="connsiteY8" fmla="*/ 0 h 132873"/>
                  <a:gd name="connsiteX9" fmla="*/ 12384 w 79124"/>
                  <a:gd name="connsiteY9" fmla="*/ 62579 h 132873"/>
                  <a:gd name="connsiteX10" fmla="*/ 12384 w 79124"/>
                  <a:gd name="connsiteY10" fmla="*/ 107537 h 132873"/>
                  <a:gd name="connsiteX11" fmla="*/ 39704 w 79124"/>
                  <a:gd name="connsiteY11" fmla="*/ 122110 h 132873"/>
                  <a:gd name="connsiteX12" fmla="*/ 66552 w 79124"/>
                  <a:gd name="connsiteY12" fmla="*/ 84487 h 132873"/>
                  <a:gd name="connsiteX13" fmla="*/ 40650 w 79124"/>
                  <a:gd name="connsiteY13" fmla="*/ 46958 h 132873"/>
                  <a:gd name="connsiteX14" fmla="*/ 12384 w 79124"/>
                  <a:gd name="connsiteY14" fmla="*/ 62579 h 132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9124" h="132873">
                    <a:moveTo>
                      <a:pt x="12384" y="0"/>
                    </a:moveTo>
                    <a:lnTo>
                      <a:pt x="12384" y="51530"/>
                    </a:lnTo>
                    <a:cubicBezTo>
                      <a:pt x="19934" y="41927"/>
                      <a:pt x="31330" y="36204"/>
                      <a:pt x="43486" y="35909"/>
                    </a:cubicBezTo>
                    <a:cubicBezTo>
                      <a:pt x="63999" y="35909"/>
                      <a:pt x="79125" y="52388"/>
                      <a:pt x="79125" y="83534"/>
                    </a:cubicBezTo>
                    <a:cubicBezTo>
                      <a:pt x="79125" y="114681"/>
                      <a:pt x="62770" y="132874"/>
                      <a:pt x="41311" y="132874"/>
                    </a:cubicBezTo>
                    <a:cubicBezTo>
                      <a:pt x="29596" y="132714"/>
                      <a:pt x="18594" y="127172"/>
                      <a:pt x="11439" y="117824"/>
                    </a:cubicBezTo>
                    <a:lnTo>
                      <a:pt x="11439" y="130683"/>
                    </a:lnTo>
                    <a:lnTo>
                      <a:pt x="0" y="130683"/>
                    </a:lnTo>
                    <a:lnTo>
                      <a:pt x="0" y="0"/>
                    </a:lnTo>
                    <a:close/>
                    <a:moveTo>
                      <a:pt x="12384" y="62579"/>
                    </a:moveTo>
                    <a:lnTo>
                      <a:pt x="12384" y="107537"/>
                    </a:lnTo>
                    <a:cubicBezTo>
                      <a:pt x="18889" y="116244"/>
                      <a:pt x="28901" y="121584"/>
                      <a:pt x="39704" y="122110"/>
                    </a:cubicBezTo>
                    <a:cubicBezTo>
                      <a:pt x="55775" y="122110"/>
                      <a:pt x="66552" y="109918"/>
                      <a:pt x="66552" y="84487"/>
                    </a:cubicBezTo>
                    <a:cubicBezTo>
                      <a:pt x="66552" y="59055"/>
                      <a:pt x="55964" y="46958"/>
                      <a:pt x="40650" y="46958"/>
                    </a:cubicBezTo>
                    <a:cubicBezTo>
                      <a:pt x="29420" y="47770"/>
                      <a:pt x="19099" y="53474"/>
                      <a:pt x="12384" y="62579"/>
                    </a:cubicBezTo>
                    <a:close/>
                  </a:path>
                </a:pathLst>
              </a:custGeom>
              <a:grpFill/>
              <a:ln w="9453" cap="flat">
                <a:noFill/>
                <a:prstDash val="solid"/>
                <a:miter/>
              </a:ln>
            </p:spPr>
            <p:txBody>
              <a:bodyPr rtlCol="0" anchor="ctr"/>
              <a:lstStyle/>
              <a:p>
                <a:endParaRPr lang="en-US"/>
              </a:p>
            </p:txBody>
          </p:sp>
        </p:grpSp>
        <p:grpSp>
          <p:nvGrpSpPr>
            <p:cNvPr id="16" name="Graphic 18">
              <a:extLst>
                <a:ext uri="{FF2B5EF4-FFF2-40B4-BE49-F238E27FC236}">
                  <a16:creationId xmlns:a16="http://schemas.microsoft.com/office/drawing/2014/main" id="{E6D4E2FD-4103-C442-9297-2A3C2D5A2D43}"/>
                </a:ext>
              </a:extLst>
            </p:cNvPr>
            <p:cNvGrpSpPr/>
            <p:nvPr/>
          </p:nvGrpSpPr>
          <p:grpSpPr>
            <a:xfrm>
              <a:off x="2652181" y="6240745"/>
              <a:ext cx="1214914" cy="260418"/>
              <a:chOff x="6608579" y="738057"/>
              <a:chExt cx="1945649" cy="417051"/>
            </a:xfrm>
            <a:solidFill>
              <a:srgbClr val="F0F0F2"/>
            </a:solidFill>
          </p:grpSpPr>
          <p:sp>
            <p:nvSpPr>
              <p:cNvPr id="17" name="Freeform 16">
                <a:extLst>
                  <a:ext uri="{FF2B5EF4-FFF2-40B4-BE49-F238E27FC236}">
                    <a16:creationId xmlns:a16="http://schemas.microsoft.com/office/drawing/2014/main" id="{AF0EB292-E9AA-924E-A89D-F157D6C0B9D7}"/>
                  </a:ext>
                </a:extLst>
              </p:cNvPr>
              <p:cNvSpPr/>
              <p:nvPr/>
            </p:nvSpPr>
            <p:spPr>
              <a:xfrm>
                <a:off x="6608579" y="738057"/>
                <a:ext cx="426719" cy="417051"/>
              </a:xfrm>
              <a:custGeom>
                <a:avLst/>
                <a:gdLst>
                  <a:gd name="connsiteX0" fmla="*/ 213265 w 426719"/>
                  <a:gd name="connsiteY0" fmla="*/ 417051 h 417051"/>
                  <a:gd name="connsiteX1" fmla="*/ 0 w 426719"/>
                  <a:gd name="connsiteY1" fmla="*/ 208526 h 417051"/>
                  <a:gd name="connsiteX2" fmla="*/ 213265 w 426719"/>
                  <a:gd name="connsiteY2" fmla="*/ 0 h 417051"/>
                  <a:gd name="connsiteX3" fmla="*/ 213265 w 426719"/>
                  <a:gd name="connsiteY3" fmla="*/ 18627 h 417051"/>
                  <a:gd name="connsiteX4" fmla="*/ 18860 w 426719"/>
                  <a:gd name="connsiteY4" fmla="*/ 208712 h 417051"/>
                  <a:gd name="connsiteX5" fmla="*/ 213265 w 426719"/>
                  <a:gd name="connsiteY5" fmla="*/ 398797 h 417051"/>
                  <a:gd name="connsiteX6" fmla="*/ 407670 w 426719"/>
                  <a:gd name="connsiteY6" fmla="*/ 208712 h 417051"/>
                  <a:gd name="connsiteX7" fmla="*/ 407670 w 426719"/>
                  <a:gd name="connsiteY7" fmla="*/ 208526 h 417051"/>
                  <a:gd name="connsiteX8" fmla="*/ 426720 w 426719"/>
                  <a:gd name="connsiteY8" fmla="*/ 208526 h 417051"/>
                  <a:gd name="connsiteX9" fmla="*/ 213265 w 426719"/>
                  <a:gd name="connsiteY9" fmla="*/ 417051 h 41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6719" h="417051">
                    <a:moveTo>
                      <a:pt x="213265" y="417051"/>
                    </a:moveTo>
                    <a:cubicBezTo>
                      <a:pt x="95482" y="417051"/>
                      <a:pt x="0" y="323691"/>
                      <a:pt x="0" y="208526"/>
                    </a:cubicBezTo>
                    <a:cubicBezTo>
                      <a:pt x="0" y="93360"/>
                      <a:pt x="95482" y="0"/>
                      <a:pt x="213265" y="0"/>
                    </a:cubicBezTo>
                    <a:lnTo>
                      <a:pt x="213265" y="18627"/>
                    </a:lnTo>
                    <a:cubicBezTo>
                      <a:pt x="105898" y="18627"/>
                      <a:pt x="18860" y="103731"/>
                      <a:pt x="18860" y="208712"/>
                    </a:cubicBezTo>
                    <a:cubicBezTo>
                      <a:pt x="18860" y="313693"/>
                      <a:pt x="105898" y="398797"/>
                      <a:pt x="213265" y="398797"/>
                    </a:cubicBezTo>
                    <a:cubicBezTo>
                      <a:pt x="320632" y="398797"/>
                      <a:pt x="407670" y="313693"/>
                      <a:pt x="407670" y="208712"/>
                    </a:cubicBezTo>
                    <a:cubicBezTo>
                      <a:pt x="407670" y="208650"/>
                      <a:pt x="407670" y="208588"/>
                      <a:pt x="407670" y="208526"/>
                    </a:cubicBezTo>
                    <a:lnTo>
                      <a:pt x="426720" y="208526"/>
                    </a:lnTo>
                    <a:cubicBezTo>
                      <a:pt x="426615" y="323721"/>
                      <a:pt x="331079" y="417051"/>
                      <a:pt x="213265" y="417051"/>
                    </a:cubicBezTo>
                    <a:close/>
                  </a:path>
                </a:pathLst>
              </a:custGeom>
              <a:grp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843A06F0-D7AC-4C43-9C2F-4B655428E2D3}"/>
                  </a:ext>
                </a:extLst>
              </p:cNvPr>
              <p:cNvSpPr/>
              <p:nvPr/>
            </p:nvSpPr>
            <p:spPr>
              <a:xfrm>
                <a:off x="6647156" y="775870"/>
                <a:ext cx="349186" cy="341426"/>
              </a:xfrm>
              <a:custGeom>
                <a:avLst/>
                <a:gdLst>
                  <a:gd name="connsiteX0" fmla="*/ 174689 w 349186"/>
                  <a:gd name="connsiteY0" fmla="*/ 341427 h 341426"/>
                  <a:gd name="connsiteX1" fmla="*/ 174689 w 349186"/>
                  <a:gd name="connsiteY1" fmla="*/ 322800 h 341426"/>
                  <a:gd name="connsiteX2" fmla="*/ 330327 w 349186"/>
                  <a:gd name="connsiteY2" fmla="*/ 170620 h 341426"/>
                  <a:gd name="connsiteX3" fmla="*/ 174688 w 349186"/>
                  <a:gd name="connsiteY3" fmla="*/ 18440 h 341426"/>
                  <a:gd name="connsiteX4" fmla="*/ 19050 w 349186"/>
                  <a:gd name="connsiteY4" fmla="*/ 170620 h 341426"/>
                  <a:gd name="connsiteX5" fmla="*/ 19050 w 349186"/>
                  <a:gd name="connsiteY5" fmla="*/ 170713 h 341426"/>
                  <a:gd name="connsiteX6" fmla="*/ 0 w 349186"/>
                  <a:gd name="connsiteY6" fmla="*/ 170713 h 341426"/>
                  <a:gd name="connsiteX7" fmla="*/ 174593 w 349186"/>
                  <a:gd name="connsiteY7" fmla="*/ 0 h 341426"/>
                  <a:gd name="connsiteX8" fmla="*/ 349187 w 349186"/>
                  <a:gd name="connsiteY8" fmla="*/ 170713 h 341426"/>
                  <a:gd name="connsiteX9" fmla="*/ 174689 w 349186"/>
                  <a:gd name="connsiteY9" fmla="*/ 341427 h 34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9186" h="341426">
                    <a:moveTo>
                      <a:pt x="174689" y="341427"/>
                    </a:moveTo>
                    <a:lnTo>
                      <a:pt x="174689" y="322800"/>
                    </a:lnTo>
                    <a:cubicBezTo>
                      <a:pt x="260645" y="322800"/>
                      <a:pt x="330327" y="254667"/>
                      <a:pt x="330327" y="170620"/>
                    </a:cubicBezTo>
                    <a:cubicBezTo>
                      <a:pt x="330327" y="86574"/>
                      <a:pt x="260645" y="18440"/>
                      <a:pt x="174688" y="18440"/>
                    </a:cubicBezTo>
                    <a:cubicBezTo>
                      <a:pt x="88732" y="18440"/>
                      <a:pt x="19050" y="86574"/>
                      <a:pt x="19050" y="170620"/>
                    </a:cubicBezTo>
                    <a:cubicBezTo>
                      <a:pt x="19050" y="170651"/>
                      <a:pt x="19050" y="170682"/>
                      <a:pt x="19050" y="170713"/>
                    </a:cubicBezTo>
                    <a:lnTo>
                      <a:pt x="0" y="170713"/>
                    </a:lnTo>
                    <a:cubicBezTo>
                      <a:pt x="0" y="76431"/>
                      <a:pt x="78168" y="0"/>
                      <a:pt x="174593" y="0"/>
                    </a:cubicBezTo>
                    <a:cubicBezTo>
                      <a:pt x="271018" y="0"/>
                      <a:pt x="349187" y="76431"/>
                      <a:pt x="349187" y="170713"/>
                    </a:cubicBezTo>
                    <a:cubicBezTo>
                      <a:pt x="349187" y="264959"/>
                      <a:pt x="271076" y="341375"/>
                      <a:pt x="174689" y="341427"/>
                    </a:cubicBezTo>
                    <a:close/>
                  </a:path>
                </a:pathLst>
              </a:custGeom>
              <a:grp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24EC1CBE-5703-5547-B9D7-D0EB13D81FAC}"/>
                  </a:ext>
                </a:extLst>
              </p:cNvPr>
              <p:cNvSpPr/>
              <p:nvPr/>
            </p:nvSpPr>
            <p:spPr>
              <a:xfrm>
                <a:off x="6743354" y="862669"/>
                <a:ext cx="154690" cy="167949"/>
              </a:xfrm>
              <a:custGeom>
                <a:avLst/>
                <a:gdLst>
                  <a:gd name="connsiteX0" fmla="*/ 154690 w 154690"/>
                  <a:gd name="connsiteY0" fmla="*/ 164101 h 167949"/>
                  <a:gd name="connsiteX1" fmla="*/ 124686 w 154690"/>
                  <a:gd name="connsiteY1" fmla="*/ 164101 h 167949"/>
                  <a:gd name="connsiteX2" fmla="*/ 104398 w 154690"/>
                  <a:gd name="connsiteY2" fmla="*/ 142681 h 167949"/>
                  <a:gd name="connsiteX3" fmla="*/ 82110 w 154690"/>
                  <a:gd name="connsiteY3" fmla="*/ 161307 h 167949"/>
                  <a:gd name="connsiteX4" fmla="*/ 53535 w 154690"/>
                  <a:gd name="connsiteY4" fmla="*/ 167920 h 167949"/>
                  <a:gd name="connsiteX5" fmla="*/ 29627 w 154690"/>
                  <a:gd name="connsiteY5" fmla="*/ 164101 h 167949"/>
                  <a:gd name="connsiteX6" fmla="*/ 12672 w 154690"/>
                  <a:gd name="connsiteY6" fmla="*/ 153484 h 167949"/>
                  <a:gd name="connsiteX7" fmla="*/ 3147 w 154690"/>
                  <a:gd name="connsiteY7" fmla="*/ 138583 h 167949"/>
                  <a:gd name="connsiteX8" fmla="*/ 4 w 154690"/>
                  <a:gd name="connsiteY8" fmla="*/ 121353 h 167949"/>
                  <a:gd name="connsiteX9" fmla="*/ 2957 w 154690"/>
                  <a:gd name="connsiteY9" fmla="*/ 105986 h 167949"/>
                  <a:gd name="connsiteX10" fmla="*/ 11149 w 154690"/>
                  <a:gd name="connsiteY10" fmla="*/ 93320 h 167949"/>
                  <a:gd name="connsiteX11" fmla="*/ 23150 w 154690"/>
                  <a:gd name="connsiteY11" fmla="*/ 83075 h 167949"/>
                  <a:gd name="connsiteX12" fmla="*/ 37437 w 154690"/>
                  <a:gd name="connsiteY12" fmla="*/ 75159 h 167949"/>
                  <a:gd name="connsiteX13" fmla="*/ 23817 w 154690"/>
                  <a:gd name="connsiteY13" fmla="*/ 58302 h 167949"/>
                  <a:gd name="connsiteX14" fmla="*/ 18102 w 154690"/>
                  <a:gd name="connsiteY14" fmla="*/ 37813 h 167949"/>
                  <a:gd name="connsiteX15" fmla="*/ 21721 w 154690"/>
                  <a:gd name="connsiteY15" fmla="*/ 21607 h 167949"/>
                  <a:gd name="connsiteX16" fmla="*/ 31246 w 154690"/>
                  <a:gd name="connsiteY16" fmla="*/ 9779 h 167949"/>
                  <a:gd name="connsiteX17" fmla="*/ 45248 w 154690"/>
                  <a:gd name="connsiteY17" fmla="*/ 2422 h 167949"/>
                  <a:gd name="connsiteX18" fmla="*/ 62012 w 154690"/>
                  <a:gd name="connsiteY18" fmla="*/ 0 h 167949"/>
                  <a:gd name="connsiteX19" fmla="*/ 78395 w 154690"/>
                  <a:gd name="connsiteY19" fmla="*/ 2236 h 167949"/>
                  <a:gd name="connsiteX20" fmla="*/ 92016 w 154690"/>
                  <a:gd name="connsiteY20" fmla="*/ 9034 h 167949"/>
                  <a:gd name="connsiteX21" fmla="*/ 101541 w 154690"/>
                  <a:gd name="connsiteY21" fmla="*/ 20490 h 167949"/>
                  <a:gd name="connsiteX22" fmla="*/ 104874 w 154690"/>
                  <a:gd name="connsiteY22" fmla="*/ 36416 h 167949"/>
                  <a:gd name="connsiteX23" fmla="*/ 101922 w 154690"/>
                  <a:gd name="connsiteY23" fmla="*/ 50199 h 167949"/>
                  <a:gd name="connsiteX24" fmla="*/ 93825 w 154690"/>
                  <a:gd name="connsiteY24" fmla="*/ 61655 h 167949"/>
                  <a:gd name="connsiteX25" fmla="*/ 82872 w 154690"/>
                  <a:gd name="connsiteY25" fmla="*/ 70968 h 167949"/>
                  <a:gd name="connsiteX26" fmla="*/ 70584 w 154690"/>
                  <a:gd name="connsiteY26" fmla="*/ 78139 h 167949"/>
                  <a:gd name="connsiteX27" fmla="*/ 103350 w 154690"/>
                  <a:gd name="connsiteY27" fmla="*/ 111015 h 167949"/>
                  <a:gd name="connsiteX28" fmla="*/ 124115 w 154690"/>
                  <a:gd name="connsiteY28" fmla="*/ 78046 h 167949"/>
                  <a:gd name="connsiteX29" fmla="*/ 149547 w 154690"/>
                  <a:gd name="connsiteY29" fmla="*/ 78046 h 167949"/>
                  <a:gd name="connsiteX30" fmla="*/ 117543 w 154690"/>
                  <a:gd name="connsiteY30" fmla="*/ 126289 h 167949"/>
                  <a:gd name="connsiteX31" fmla="*/ 51249 w 154690"/>
                  <a:gd name="connsiteY31" fmla="*/ 87825 h 167949"/>
                  <a:gd name="connsiteX32" fmla="*/ 41724 w 154690"/>
                  <a:gd name="connsiteY32" fmla="*/ 93693 h 167949"/>
                  <a:gd name="connsiteX33" fmla="*/ 32770 w 154690"/>
                  <a:gd name="connsiteY33" fmla="*/ 100771 h 167949"/>
                  <a:gd name="connsiteX34" fmla="*/ 26388 w 154690"/>
                  <a:gd name="connsiteY34" fmla="*/ 109525 h 167949"/>
                  <a:gd name="connsiteX35" fmla="*/ 26388 w 154690"/>
                  <a:gd name="connsiteY35" fmla="*/ 131691 h 167949"/>
                  <a:gd name="connsiteX36" fmla="*/ 33342 w 154690"/>
                  <a:gd name="connsiteY36" fmla="*/ 141004 h 167949"/>
                  <a:gd name="connsiteX37" fmla="*/ 42867 w 154690"/>
                  <a:gd name="connsiteY37" fmla="*/ 147058 h 167949"/>
                  <a:gd name="connsiteX38" fmla="*/ 54392 w 154690"/>
                  <a:gd name="connsiteY38" fmla="*/ 149200 h 167949"/>
                  <a:gd name="connsiteX39" fmla="*/ 65727 w 154690"/>
                  <a:gd name="connsiteY39" fmla="*/ 147431 h 167949"/>
                  <a:gd name="connsiteX40" fmla="*/ 75252 w 154690"/>
                  <a:gd name="connsiteY40" fmla="*/ 142774 h 167949"/>
                  <a:gd name="connsiteX41" fmla="*/ 84300 w 154690"/>
                  <a:gd name="connsiteY41" fmla="*/ 136161 h 167949"/>
                  <a:gd name="connsiteX42" fmla="*/ 91349 w 154690"/>
                  <a:gd name="connsiteY42" fmla="*/ 128618 h 167949"/>
                  <a:gd name="connsiteX43" fmla="*/ 82300 w 154690"/>
                  <a:gd name="connsiteY43" fmla="*/ 36322 h 167949"/>
                  <a:gd name="connsiteX44" fmla="*/ 76681 w 154690"/>
                  <a:gd name="connsiteY44" fmla="*/ 23656 h 167949"/>
                  <a:gd name="connsiteX45" fmla="*/ 62202 w 154690"/>
                  <a:gd name="connsiteY45" fmla="*/ 19000 h 167949"/>
                  <a:gd name="connsiteX46" fmla="*/ 46867 w 154690"/>
                  <a:gd name="connsiteY46" fmla="*/ 23936 h 167949"/>
                  <a:gd name="connsiteX47" fmla="*/ 40295 w 154690"/>
                  <a:gd name="connsiteY47" fmla="*/ 37906 h 167949"/>
                  <a:gd name="connsiteX48" fmla="*/ 41819 w 154690"/>
                  <a:gd name="connsiteY48" fmla="*/ 45636 h 167949"/>
                  <a:gd name="connsiteX49" fmla="*/ 46200 w 154690"/>
                  <a:gd name="connsiteY49" fmla="*/ 52341 h 167949"/>
                  <a:gd name="connsiteX50" fmla="*/ 51439 w 154690"/>
                  <a:gd name="connsiteY50" fmla="*/ 58768 h 167949"/>
                  <a:gd name="connsiteX51" fmla="*/ 56964 w 154690"/>
                  <a:gd name="connsiteY51" fmla="*/ 64449 h 167949"/>
                  <a:gd name="connsiteX52" fmla="*/ 65250 w 154690"/>
                  <a:gd name="connsiteY52" fmla="*/ 59792 h 167949"/>
                  <a:gd name="connsiteX53" fmla="*/ 73537 w 154690"/>
                  <a:gd name="connsiteY53" fmla="*/ 53645 h 167949"/>
                  <a:gd name="connsiteX54" fmla="*/ 79729 w 154690"/>
                  <a:gd name="connsiteY54" fmla="*/ 46008 h 167949"/>
                  <a:gd name="connsiteX55" fmla="*/ 82300 w 154690"/>
                  <a:gd name="connsiteY55" fmla="*/ 36322 h 167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54690" h="167949">
                    <a:moveTo>
                      <a:pt x="154690" y="164101"/>
                    </a:moveTo>
                    <a:lnTo>
                      <a:pt x="124686" y="164101"/>
                    </a:lnTo>
                    <a:lnTo>
                      <a:pt x="104398" y="142681"/>
                    </a:lnTo>
                    <a:cubicBezTo>
                      <a:pt x="98178" y="150153"/>
                      <a:pt x="90627" y="156463"/>
                      <a:pt x="82110" y="161307"/>
                    </a:cubicBezTo>
                    <a:cubicBezTo>
                      <a:pt x="73356" y="165957"/>
                      <a:pt x="63492" y="168240"/>
                      <a:pt x="53535" y="167920"/>
                    </a:cubicBezTo>
                    <a:cubicBezTo>
                      <a:pt x="45393" y="168102"/>
                      <a:pt x="37287" y="166807"/>
                      <a:pt x="29627" y="164101"/>
                    </a:cubicBezTo>
                    <a:cubicBezTo>
                      <a:pt x="23279" y="161759"/>
                      <a:pt x="17504" y="158142"/>
                      <a:pt x="12672" y="153484"/>
                    </a:cubicBezTo>
                    <a:cubicBezTo>
                      <a:pt x="8447" y="149238"/>
                      <a:pt x="5199" y="144157"/>
                      <a:pt x="3147" y="138583"/>
                    </a:cubicBezTo>
                    <a:cubicBezTo>
                      <a:pt x="1060" y="133068"/>
                      <a:pt x="-4" y="127233"/>
                      <a:pt x="4" y="121353"/>
                    </a:cubicBezTo>
                    <a:cubicBezTo>
                      <a:pt x="-74" y="116089"/>
                      <a:pt x="930" y="110863"/>
                      <a:pt x="2957" y="105986"/>
                    </a:cubicBezTo>
                    <a:cubicBezTo>
                      <a:pt x="5002" y="101376"/>
                      <a:pt x="7765" y="97103"/>
                      <a:pt x="11149" y="93320"/>
                    </a:cubicBezTo>
                    <a:cubicBezTo>
                      <a:pt x="14723" y="89455"/>
                      <a:pt x="18751" y="86017"/>
                      <a:pt x="23150" y="83075"/>
                    </a:cubicBezTo>
                    <a:cubicBezTo>
                      <a:pt x="27696" y="80079"/>
                      <a:pt x="32472" y="77432"/>
                      <a:pt x="37437" y="75159"/>
                    </a:cubicBezTo>
                    <a:cubicBezTo>
                      <a:pt x="32395" y="69946"/>
                      <a:pt x="27837" y="64305"/>
                      <a:pt x="23817" y="58302"/>
                    </a:cubicBezTo>
                    <a:cubicBezTo>
                      <a:pt x="19919" y="52159"/>
                      <a:pt x="17933" y="45040"/>
                      <a:pt x="18102" y="37813"/>
                    </a:cubicBezTo>
                    <a:cubicBezTo>
                      <a:pt x="18003" y="32209"/>
                      <a:pt x="19243" y="26661"/>
                      <a:pt x="21721" y="21607"/>
                    </a:cubicBezTo>
                    <a:cubicBezTo>
                      <a:pt x="23976" y="17033"/>
                      <a:pt x="27227" y="12996"/>
                      <a:pt x="31246" y="9779"/>
                    </a:cubicBezTo>
                    <a:cubicBezTo>
                      <a:pt x="35406" y="6498"/>
                      <a:pt x="40154" y="4003"/>
                      <a:pt x="45248" y="2422"/>
                    </a:cubicBezTo>
                    <a:cubicBezTo>
                      <a:pt x="50682" y="805"/>
                      <a:pt x="56332" y="-11"/>
                      <a:pt x="62012" y="0"/>
                    </a:cubicBezTo>
                    <a:cubicBezTo>
                      <a:pt x="67554" y="-21"/>
                      <a:pt x="73071" y="732"/>
                      <a:pt x="78395" y="2236"/>
                    </a:cubicBezTo>
                    <a:cubicBezTo>
                      <a:pt x="83340" y="3624"/>
                      <a:pt x="87965" y="5933"/>
                      <a:pt x="92016" y="9034"/>
                    </a:cubicBezTo>
                    <a:cubicBezTo>
                      <a:pt x="96031" y="12104"/>
                      <a:pt x="99287" y="16020"/>
                      <a:pt x="101541" y="20490"/>
                    </a:cubicBezTo>
                    <a:cubicBezTo>
                      <a:pt x="103837" y="25494"/>
                      <a:pt x="104976" y="30932"/>
                      <a:pt x="104874" y="36416"/>
                    </a:cubicBezTo>
                    <a:cubicBezTo>
                      <a:pt x="104948" y="41167"/>
                      <a:pt x="103939" y="45876"/>
                      <a:pt x="101922" y="50199"/>
                    </a:cubicBezTo>
                    <a:cubicBezTo>
                      <a:pt x="99871" y="54419"/>
                      <a:pt x="97137" y="58287"/>
                      <a:pt x="93825" y="61655"/>
                    </a:cubicBezTo>
                    <a:cubicBezTo>
                      <a:pt x="90594" y="65202"/>
                      <a:pt x="86913" y="68331"/>
                      <a:pt x="82872" y="70968"/>
                    </a:cubicBezTo>
                    <a:cubicBezTo>
                      <a:pt x="78931" y="73603"/>
                      <a:pt x="74827" y="75998"/>
                      <a:pt x="70584" y="78139"/>
                    </a:cubicBezTo>
                    <a:lnTo>
                      <a:pt x="103350" y="111015"/>
                    </a:lnTo>
                    <a:lnTo>
                      <a:pt x="124115" y="78046"/>
                    </a:lnTo>
                    <a:lnTo>
                      <a:pt x="149547" y="78046"/>
                    </a:lnTo>
                    <a:lnTo>
                      <a:pt x="117543" y="126289"/>
                    </a:lnTo>
                    <a:close/>
                    <a:moveTo>
                      <a:pt x="51249" y="87825"/>
                    </a:moveTo>
                    <a:cubicBezTo>
                      <a:pt x="48010" y="89595"/>
                      <a:pt x="44676" y="91644"/>
                      <a:pt x="41724" y="93693"/>
                    </a:cubicBezTo>
                    <a:cubicBezTo>
                      <a:pt x="38499" y="95745"/>
                      <a:pt x="35499" y="98117"/>
                      <a:pt x="32770" y="100771"/>
                    </a:cubicBezTo>
                    <a:cubicBezTo>
                      <a:pt x="30154" y="103317"/>
                      <a:pt x="27996" y="106276"/>
                      <a:pt x="26388" y="109525"/>
                    </a:cubicBezTo>
                    <a:cubicBezTo>
                      <a:pt x="23017" y="116546"/>
                      <a:pt x="23017" y="124670"/>
                      <a:pt x="26388" y="131691"/>
                    </a:cubicBezTo>
                    <a:cubicBezTo>
                      <a:pt x="28042" y="135221"/>
                      <a:pt x="30407" y="138389"/>
                      <a:pt x="33342" y="141004"/>
                    </a:cubicBezTo>
                    <a:cubicBezTo>
                      <a:pt x="36131" y="143551"/>
                      <a:pt x="39355" y="145599"/>
                      <a:pt x="42867" y="147058"/>
                    </a:cubicBezTo>
                    <a:cubicBezTo>
                      <a:pt x="46526" y="148509"/>
                      <a:pt x="50443" y="149237"/>
                      <a:pt x="54392" y="149200"/>
                    </a:cubicBezTo>
                    <a:cubicBezTo>
                      <a:pt x="58246" y="149248"/>
                      <a:pt x="62080" y="148649"/>
                      <a:pt x="65727" y="147431"/>
                    </a:cubicBezTo>
                    <a:cubicBezTo>
                      <a:pt x="69065" y="146220"/>
                      <a:pt x="72258" y="144658"/>
                      <a:pt x="75252" y="142774"/>
                    </a:cubicBezTo>
                    <a:cubicBezTo>
                      <a:pt x="78484" y="140867"/>
                      <a:pt x="81515" y="138652"/>
                      <a:pt x="84300" y="136161"/>
                    </a:cubicBezTo>
                    <a:cubicBezTo>
                      <a:pt x="86824" y="133807"/>
                      <a:pt x="89179" y="131287"/>
                      <a:pt x="91349" y="128618"/>
                    </a:cubicBezTo>
                    <a:close/>
                    <a:moveTo>
                      <a:pt x="82300" y="36322"/>
                    </a:moveTo>
                    <a:cubicBezTo>
                      <a:pt x="82493" y="31485"/>
                      <a:pt x="80425" y="26824"/>
                      <a:pt x="76681" y="23656"/>
                    </a:cubicBezTo>
                    <a:cubicBezTo>
                      <a:pt x="72588" y="20445"/>
                      <a:pt x="67445" y="18791"/>
                      <a:pt x="62202" y="19000"/>
                    </a:cubicBezTo>
                    <a:cubicBezTo>
                      <a:pt x="56665" y="18887"/>
                      <a:pt x="51254" y="20629"/>
                      <a:pt x="46867" y="23936"/>
                    </a:cubicBezTo>
                    <a:cubicBezTo>
                      <a:pt x="42453" y="27247"/>
                      <a:pt x="39994" y="32474"/>
                      <a:pt x="40295" y="37906"/>
                    </a:cubicBezTo>
                    <a:cubicBezTo>
                      <a:pt x="40267" y="40556"/>
                      <a:pt x="40785" y="43185"/>
                      <a:pt x="41819" y="45636"/>
                    </a:cubicBezTo>
                    <a:cubicBezTo>
                      <a:pt x="43034" y="48016"/>
                      <a:pt x="44502" y="50264"/>
                      <a:pt x="46200" y="52341"/>
                    </a:cubicBezTo>
                    <a:cubicBezTo>
                      <a:pt x="47787" y="54603"/>
                      <a:pt x="49538" y="56751"/>
                      <a:pt x="51439" y="58768"/>
                    </a:cubicBezTo>
                    <a:cubicBezTo>
                      <a:pt x="53249" y="60723"/>
                      <a:pt x="55154" y="62586"/>
                      <a:pt x="56964" y="64449"/>
                    </a:cubicBezTo>
                    <a:lnTo>
                      <a:pt x="65250" y="59792"/>
                    </a:lnTo>
                    <a:cubicBezTo>
                      <a:pt x="68203" y="58000"/>
                      <a:pt x="70977" y="55942"/>
                      <a:pt x="73537" y="53645"/>
                    </a:cubicBezTo>
                    <a:cubicBezTo>
                      <a:pt x="75969" y="51407"/>
                      <a:pt x="78055" y="48834"/>
                      <a:pt x="79729" y="46008"/>
                    </a:cubicBezTo>
                    <a:cubicBezTo>
                      <a:pt x="81439" y="43056"/>
                      <a:pt x="82325" y="39716"/>
                      <a:pt x="82300" y="36322"/>
                    </a:cubicBezTo>
                    <a:close/>
                  </a:path>
                </a:pathLst>
              </a:custGeom>
              <a:grp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6FBD28B7-30B3-544F-B98B-12FBAEC9793D}"/>
                  </a:ext>
                </a:extLst>
              </p:cNvPr>
              <p:cNvSpPr/>
              <p:nvPr/>
            </p:nvSpPr>
            <p:spPr>
              <a:xfrm>
                <a:off x="6741259" y="860969"/>
                <a:ext cx="161166" cy="171508"/>
              </a:xfrm>
              <a:custGeom>
                <a:avLst/>
                <a:gdLst>
                  <a:gd name="connsiteX0" fmla="*/ 55915 w 161166"/>
                  <a:gd name="connsiteY0" fmla="*/ 171483 h 171508"/>
                  <a:gd name="connsiteX1" fmla="*/ 31055 w 161166"/>
                  <a:gd name="connsiteY1" fmla="*/ 167385 h 171508"/>
                  <a:gd name="connsiteX2" fmla="*/ 13529 w 161166"/>
                  <a:gd name="connsiteY2" fmla="*/ 156488 h 171508"/>
                  <a:gd name="connsiteX3" fmla="*/ 3242 w 161166"/>
                  <a:gd name="connsiteY3" fmla="*/ 140935 h 171508"/>
                  <a:gd name="connsiteX4" fmla="*/ 4 w 161166"/>
                  <a:gd name="connsiteY4" fmla="*/ 123053 h 171508"/>
                  <a:gd name="connsiteX5" fmla="*/ 3242 w 161166"/>
                  <a:gd name="connsiteY5" fmla="*/ 107035 h 171508"/>
                  <a:gd name="connsiteX6" fmla="*/ 11624 w 161166"/>
                  <a:gd name="connsiteY6" fmla="*/ 93903 h 171508"/>
                  <a:gd name="connsiteX7" fmla="*/ 24007 w 161166"/>
                  <a:gd name="connsiteY7" fmla="*/ 83286 h 171508"/>
                  <a:gd name="connsiteX8" fmla="*/ 36294 w 161166"/>
                  <a:gd name="connsiteY8" fmla="*/ 76301 h 171508"/>
                  <a:gd name="connsiteX9" fmla="*/ 24197 w 161166"/>
                  <a:gd name="connsiteY9" fmla="*/ 60934 h 171508"/>
                  <a:gd name="connsiteX10" fmla="*/ 18196 w 161166"/>
                  <a:gd name="connsiteY10" fmla="*/ 39513 h 171508"/>
                  <a:gd name="connsiteX11" fmla="*/ 22006 w 161166"/>
                  <a:gd name="connsiteY11" fmla="*/ 22469 h 171508"/>
                  <a:gd name="connsiteX12" fmla="*/ 32198 w 161166"/>
                  <a:gd name="connsiteY12" fmla="*/ 10083 h 171508"/>
                  <a:gd name="connsiteX13" fmla="*/ 46771 w 161166"/>
                  <a:gd name="connsiteY13" fmla="*/ 2446 h 171508"/>
                  <a:gd name="connsiteX14" fmla="*/ 81061 w 161166"/>
                  <a:gd name="connsiteY14" fmla="*/ 2446 h 171508"/>
                  <a:gd name="connsiteX15" fmla="*/ 95254 w 161166"/>
                  <a:gd name="connsiteY15" fmla="*/ 9617 h 171508"/>
                  <a:gd name="connsiteX16" fmla="*/ 104779 w 161166"/>
                  <a:gd name="connsiteY16" fmla="*/ 21631 h 171508"/>
                  <a:gd name="connsiteX17" fmla="*/ 108398 w 161166"/>
                  <a:gd name="connsiteY17" fmla="*/ 38395 h 171508"/>
                  <a:gd name="connsiteX18" fmla="*/ 105445 w 161166"/>
                  <a:gd name="connsiteY18" fmla="*/ 52552 h 171508"/>
                  <a:gd name="connsiteX19" fmla="*/ 97254 w 161166"/>
                  <a:gd name="connsiteY19" fmla="*/ 64380 h 171508"/>
                  <a:gd name="connsiteX20" fmla="*/ 85919 w 161166"/>
                  <a:gd name="connsiteY20" fmla="*/ 73693 h 171508"/>
                  <a:gd name="connsiteX21" fmla="*/ 75632 w 161166"/>
                  <a:gd name="connsiteY21" fmla="*/ 79840 h 171508"/>
                  <a:gd name="connsiteX22" fmla="*/ 104779 w 161166"/>
                  <a:gd name="connsiteY22" fmla="*/ 109922 h 171508"/>
                  <a:gd name="connsiteX23" fmla="*/ 124495 w 161166"/>
                  <a:gd name="connsiteY23" fmla="*/ 77884 h 171508"/>
                  <a:gd name="connsiteX24" fmla="*/ 154309 w 161166"/>
                  <a:gd name="connsiteY24" fmla="*/ 77884 h 171508"/>
                  <a:gd name="connsiteX25" fmla="*/ 121638 w 161166"/>
                  <a:gd name="connsiteY25" fmla="*/ 127803 h 171508"/>
                  <a:gd name="connsiteX26" fmla="*/ 161167 w 161166"/>
                  <a:gd name="connsiteY26" fmla="*/ 167385 h 171508"/>
                  <a:gd name="connsiteX27" fmla="*/ 125924 w 161166"/>
                  <a:gd name="connsiteY27" fmla="*/ 167385 h 171508"/>
                  <a:gd name="connsiteX28" fmla="*/ 106874 w 161166"/>
                  <a:gd name="connsiteY28" fmla="*/ 146896 h 171508"/>
                  <a:gd name="connsiteX29" fmla="*/ 85443 w 161166"/>
                  <a:gd name="connsiteY29" fmla="*/ 164684 h 171508"/>
                  <a:gd name="connsiteX30" fmla="*/ 55915 w 161166"/>
                  <a:gd name="connsiteY30" fmla="*/ 171483 h 171508"/>
                  <a:gd name="connsiteX31" fmla="*/ 53058 w 161166"/>
                  <a:gd name="connsiteY31" fmla="*/ 91761 h 171508"/>
                  <a:gd name="connsiteX32" fmla="*/ 44485 w 161166"/>
                  <a:gd name="connsiteY32" fmla="*/ 96976 h 171508"/>
                  <a:gd name="connsiteX33" fmla="*/ 35818 w 161166"/>
                  <a:gd name="connsiteY33" fmla="*/ 103775 h 171508"/>
                  <a:gd name="connsiteX34" fmla="*/ 29722 w 161166"/>
                  <a:gd name="connsiteY34" fmla="*/ 112064 h 171508"/>
                  <a:gd name="connsiteX35" fmla="*/ 29722 w 161166"/>
                  <a:gd name="connsiteY35" fmla="*/ 132553 h 171508"/>
                  <a:gd name="connsiteX36" fmla="*/ 36294 w 161166"/>
                  <a:gd name="connsiteY36" fmla="*/ 141028 h 171508"/>
                  <a:gd name="connsiteX37" fmla="*/ 45819 w 161166"/>
                  <a:gd name="connsiteY37" fmla="*/ 146709 h 171508"/>
                  <a:gd name="connsiteX38" fmla="*/ 67346 w 161166"/>
                  <a:gd name="connsiteY38" fmla="*/ 147175 h 171508"/>
                  <a:gd name="connsiteX39" fmla="*/ 76871 w 161166"/>
                  <a:gd name="connsiteY39" fmla="*/ 142705 h 171508"/>
                  <a:gd name="connsiteX40" fmla="*/ 84967 w 161166"/>
                  <a:gd name="connsiteY40" fmla="*/ 136465 h 171508"/>
                  <a:gd name="connsiteX41" fmla="*/ 90872 w 161166"/>
                  <a:gd name="connsiteY41" fmla="*/ 130318 h 171508"/>
                  <a:gd name="connsiteX42" fmla="*/ 64297 w 161166"/>
                  <a:gd name="connsiteY42" fmla="*/ 22469 h 171508"/>
                  <a:gd name="connsiteX43" fmla="*/ 50105 w 161166"/>
                  <a:gd name="connsiteY43" fmla="*/ 27033 h 171508"/>
                  <a:gd name="connsiteX44" fmla="*/ 44295 w 161166"/>
                  <a:gd name="connsiteY44" fmla="*/ 39606 h 171508"/>
                  <a:gd name="connsiteX45" fmla="*/ 45628 w 161166"/>
                  <a:gd name="connsiteY45" fmla="*/ 46684 h 171508"/>
                  <a:gd name="connsiteX46" fmla="*/ 49438 w 161166"/>
                  <a:gd name="connsiteY46" fmla="*/ 53390 h 171508"/>
                  <a:gd name="connsiteX47" fmla="*/ 54487 w 161166"/>
                  <a:gd name="connsiteY47" fmla="*/ 59537 h 171508"/>
                  <a:gd name="connsiteX48" fmla="*/ 59059 w 161166"/>
                  <a:gd name="connsiteY48" fmla="*/ 64286 h 171508"/>
                  <a:gd name="connsiteX49" fmla="*/ 66488 w 161166"/>
                  <a:gd name="connsiteY49" fmla="*/ 59909 h 171508"/>
                  <a:gd name="connsiteX50" fmla="*/ 74489 w 161166"/>
                  <a:gd name="connsiteY50" fmla="*/ 54042 h 171508"/>
                  <a:gd name="connsiteX51" fmla="*/ 80300 w 161166"/>
                  <a:gd name="connsiteY51" fmla="*/ 46777 h 171508"/>
                  <a:gd name="connsiteX52" fmla="*/ 82490 w 161166"/>
                  <a:gd name="connsiteY52" fmla="*/ 38023 h 171508"/>
                  <a:gd name="connsiteX53" fmla="*/ 77537 w 161166"/>
                  <a:gd name="connsiteY53" fmla="*/ 26754 h 171508"/>
                  <a:gd name="connsiteX54" fmla="*/ 64297 w 161166"/>
                  <a:gd name="connsiteY54" fmla="*/ 22469 h 171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61166" h="171508">
                    <a:moveTo>
                      <a:pt x="55915" y="171483"/>
                    </a:moveTo>
                    <a:cubicBezTo>
                      <a:pt x="47439" y="171655"/>
                      <a:pt x="39005" y="170265"/>
                      <a:pt x="31055" y="167385"/>
                    </a:cubicBezTo>
                    <a:cubicBezTo>
                      <a:pt x="24493" y="165002"/>
                      <a:pt x="18520" y="161289"/>
                      <a:pt x="13529" y="156488"/>
                    </a:cubicBezTo>
                    <a:cubicBezTo>
                      <a:pt x="8986" y="152096"/>
                      <a:pt x="5476" y="146788"/>
                      <a:pt x="3242" y="140935"/>
                    </a:cubicBezTo>
                    <a:cubicBezTo>
                      <a:pt x="1122" y="135200"/>
                      <a:pt x="27" y="129151"/>
                      <a:pt x="4" y="123053"/>
                    </a:cubicBezTo>
                    <a:cubicBezTo>
                      <a:pt x="-73" y="117551"/>
                      <a:pt x="1030" y="112094"/>
                      <a:pt x="3242" y="107035"/>
                    </a:cubicBezTo>
                    <a:cubicBezTo>
                      <a:pt x="5254" y="102224"/>
                      <a:pt x="8089" y="97784"/>
                      <a:pt x="11624" y="93903"/>
                    </a:cubicBezTo>
                    <a:cubicBezTo>
                      <a:pt x="15299" y="89889"/>
                      <a:pt x="19457" y="86324"/>
                      <a:pt x="24007" y="83286"/>
                    </a:cubicBezTo>
                    <a:cubicBezTo>
                      <a:pt x="27938" y="80690"/>
                      <a:pt x="32043" y="78357"/>
                      <a:pt x="36294" y="76301"/>
                    </a:cubicBezTo>
                    <a:cubicBezTo>
                      <a:pt x="31863" y="71491"/>
                      <a:pt x="27818" y="66353"/>
                      <a:pt x="24197" y="60934"/>
                    </a:cubicBezTo>
                    <a:cubicBezTo>
                      <a:pt x="20097" y="54521"/>
                      <a:pt x="18010" y="47073"/>
                      <a:pt x="18196" y="39513"/>
                    </a:cubicBezTo>
                    <a:cubicBezTo>
                      <a:pt x="18069" y="33617"/>
                      <a:pt x="19375" y="27776"/>
                      <a:pt x="22006" y="22469"/>
                    </a:cubicBezTo>
                    <a:cubicBezTo>
                      <a:pt x="24391" y="17633"/>
                      <a:pt x="27877" y="13395"/>
                      <a:pt x="32198" y="10083"/>
                    </a:cubicBezTo>
                    <a:cubicBezTo>
                      <a:pt x="36528" y="6673"/>
                      <a:pt x="41470" y="4083"/>
                      <a:pt x="46771" y="2446"/>
                    </a:cubicBezTo>
                    <a:cubicBezTo>
                      <a:pt x="57958" y="-815"/>
                      <a:pt x="69875" y="-815"/>
                      <a:pt x="81061" y="2446"/>
                    </a:cubicBezTo>
                    <a:cubicBezTo>
                      <a:pt x="86220" y="3922"/>
                      <a:pt x="91038" y="6357"/>
                      <a:pt x="95254" y="9617"/>
                    </a:cubicBezTo>
                    <a:cubicBezTo>
                      <a:pt x="99308" y="12874"/>
                      <a:pt x="102564" y="16980"/>
                      <a:pt x="104779" y="21631"/>
                    </a:cubicBezTo>
                    <a:cubicBezTo>
                      <a:pt x="107265" y="26880"/>
                      <a:pt x="108503" y="32612"/>
                      <a:pt x="108398" y="38395"/>
                    </a:cubicBezTo>
                    <a:cubicBezTo>
                      <a:pt x="108457" y="43266"/>
                      <a:pt x="107450" y="48092"/>
                      <a:pt x="105445" y="52552"/>
                    </a:cubicBezTo>
                    <a:cubicBezTo>
                      <a:pt x="103353" y="56883"/>
                      <a:pt x="100590" y="60872"/>
                      <a:pt x="97254" y="64380"/>
                    </a:cubicBezTo>
                    <a:cubicBezTo>
                      <a:pt x="93854" y="67899"/>
                      <a:pt x="90051" y="71024"/>
                      <a:pt x="85919" y="73693"/>
                    </a:cubicBezTo>
                    <a:cubicBezTo>
                      <a:pt x="82585" y="75928"/>
                      <a:pt x="79061" y="77977"/>
                      <a:pt x="75632" y="79840"/>
                    </a:cubicBezTo>
                    <a:lnTo>
                      <a:pt x="104779" y="109922"/>
                    </a:lnTo>
                    <a:lnTo>
                      <a:pt x="124495" y="77884"/>
                    </a:lnTo>
                    <a:lnTo>
                      <a:pt x="154309" y="77884"/>
                    </a:lnTo>
                    <a:lnTo>
                      <a:pt x="121638" y="127803"/>
                    </a:lnTo>
                    <a:lnTo>
                      <a:pt x="161167" y="167385"/>
                    </a:lnTo>
                    <a:lnTo>
                      <a:pt x="125924" y="167385"/>
                    </a:lnTo>
                    <a:lnTo>
                      <a:pt x="106874" y="146896"/>
                    </a:lnTo>
                    <a:cubicBezTo>
                      <a:pt x="100788" y="153945"/>
                      <a:pt x="93545" y="159956"/>
                      <a:pt x="85443" y="164684"/>
                    </a:cubicBezTo>
                    <a:cubicBezTo>
                      <a:pt x="76379" y="169438"/>
                      <a:pt x="66197" y="171782"/>
                      <a:pt x="55915" y="171483"/>
                    </a:cubicBezTo>
                    <a:close/>
                    <a:moveTo>
                      <a:pt x="53058" y="91761"/>
                    </a:moveTo>
                    <a:cubicBezTo>
                      <a:pt x="50200" y="93344"/>
                      <a:pt x="47343" y="95113"/>
                      <a:pt x="44485" y="96976"/>
                    </a:cubicBezTo>
                    <a:cubicBezTo>
                      <a:pt x="41340" y="98911"/>
                      <a:pt x="38432" y="101193"/>
                      <a:pt x="35818" y="103775"/>
                    </a:cubicBezTo>
                    <a:cubicBezTo>
                      <a:pt x="33327" y="106186"/>
                      <a:pt x="31267" y="108988"/>
                      <a:pt x="29722" y="112064"/>
                    </a:cubicBezTo>
                    <a:cubicBezTo>
                      <a:pt x="26735" y="118581"/>
                      <a:pt x="26735" y="126036"/>
                      <a:pt x="29722" y="132553"/>
                    </a:cubicBezTo>
                    <a:cubicBezTo>
                      <a:pt x="31337" y="135764"/>
                      <a:pt x="33568" y="138641"/>
                      <a:pt x="36294" y="141028"/>
                    </a:cubicBezTo>
                    <a:cubicBezTo>
                      <a:pt x="39103" y="143454"/>
                      <a:pt x="42327" y="145377"/>
                      <a:pt x="45819" y="146709"/>
                    </a:cubicBezTo>
                    <a:cubicBezTo>
                      <a:pt x="52708" y="149370"/>
                      <a:pt x="60343" y="149535"/>
                      <a:pt x="67346" y="147175"/>
                    </a:cubicBezTo>
                    <a:cubicBezTo>
                      <a:pt x="70707" y="146098"/>
                      <a:pt x="73909" y="144595"/>
                      <a:pt x="76871" y="142705"/>
                    </a:cubicBezTo>
                    <a:cubicBezTo>
                      <a:pt x="79792" y="140917"/>
                      <a:pt x="82507" y="138825"/>
                      <a:pt x="84967" y="136465"/>
                    </a:cubicBezTo>
                    <a:cubicBezTo>
                      <a:pt x="87057" y="134531"/>
                      <a:pt x="89029" y="132478"/>
                      <a:pt x="90872" y="130318"/>
                    </a:cubicBezTo>
                    <a:close/>
                    <a:moveTo>
                      <a:pt x="64297" y="22469"/>
                    </a:moveTo>
                    <a:cubicBezTo>
                      <a:pt x="59175" y="22379"/>
                      <a:pt x="54173" y="23988"/>
                      <a:pt x="50105" y="27033"/>
                    </a:cubicBezTo>
                    <a:cubicBezTo>
                      <a:pt x="46181" y="30042"/>
                      <a:pt x="44011" y="34738"/>
                      <a:pt x="44295" y="39606"/>
                    </a:cubicBezTo>
                    <a:cubicBezTo>
                      <a:pt x="44297" y="42025"/>
                      <a:pt x="44748" y="44423"/>
                      <a:pt x="45628" y="46684"/>
                    </a:cubicBezTo>
                    <a:cubicBezTo>
                      <a:pt x="46598" y="49070"/>
                      <a:pt x="47878" y="51324"/>
                      <a:pt x="49438" y="53390"/>
                    </a:cubicBezTo>
                    <a:cubicBezTo>
                      <a:pt x="50938" y="55576"/>
                      <a:pt x="52627" y="57633"/>
                      <a:pt x="54487" y="59537"/>
                    </a:cubicBezTo>
                    <a:lnTo>
                      <a:pt x="59059" y="64286"/>
                    </a:lnTo>
                    <a:lnTo>
                      <a:pt x="66488" y="59909"/>
                    </a:lnTo>
                    <a:cubicBezTo>
                      <a:pt x="69365" y="58242"/>
                      <a:pt x="72047" y="56275"/>
                      <a:pt x="74489" y="54042"/>
                    </a:cubicBezTo>
                    <a:cubicBezTo>
                      <a:pt x="76790" y="51921"/>
                      <a:pt x="78749" y="49471"/>
                      <a:pt x="80300" y="46777"/>
                    </a:cubicBezTo>
                    <a:cubicBezTo>
                      <a:pt x="81782" y="44090"/>
                      <a:pt x="82536" y="41076"/>
                      <a:pt x="82490" y="38023"/>
                    </a:cubicBezTo>
                    <a:cubicBezTo>
                      <a:pt x="82719" y="33718"/>
                      <a:pt x="80889" y="29554"/>
                      <a:pt x="77537" y="26754"/>
                    </a:cubicBezTo>
                    <a:cubicBezTo>
                      <a:pt x="73801" y="23804"/>
                      <a:pt x="69096" y="22281"/>
                      <a:pt x="64297" y="22469"/>
                    </a:cubicBezTo>
                    <a:close/>
                  </a:path>
                </a:pathLst>
              </a:custGeom>
              <a:grp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4E7E08DE-2421-1B49-ADDF-EE8118757C69}"/>
                  </a:ext>
                </a:extLst>
              </p:cNvPr>
              <p:cNvSpPr/>
              <p:nvPr/>
            </p:nvSpPr>
            <p:spPr>
              <a:xfrm>
                <a:off x="7153219" y="881203"/>
                <a:ext cx="102012" cy="126940"/>
              </a:xfrm>
              <a:custGeom>
                <a:avLst/>
                <a:gdLst>
                  <a:gd name="connsiteX0" fmla="*/ 0 w 102012"/>
                  <a:gd name="connsiteY0" fmla="*/ 0 h 126940"/>
                  <a:gd name="connsiteX1" fmla="*/ 9525 w 102012"/>
                  <a:gd name="connsiteY1" fmla="*/ 0 h 126940"/>
                  <a:gd name="connsiteX2" fmla="*/ 9525 w 102012"/>
                  <a:gd name="connsiteY2" fmla="*/ 58674 h 126940"/>
                  <a:gd name="connsiteX3" fmla="*/ 92488 w 102012"/>
                  <a:gd name="connsiteY3" fmla="*/ 58674 h 126940"/>
                  <a:gd name="connsiteX4" fmla="*/ 92488 w 102012"/>
                  <a:gd name="connsiteY4" fmla="*/ 0 h 126940"/>
                  <a:gd name="connsiteX5" fmla="*/ 102013 w 102012"/>
                  <a:gd name="connsiteY5" fmla="*/ 0 h 126940"/>
                  <a:gd name="connsiteX6" fmla="*/ 102013 w 102012"/>
                  <a:gd name="connsiteY6" fmla="*/ 126941 h 126940"/>
                  <a:gd name="connsiteX7" fmla="*/ 92488 w 102012"/>
                  <a:gd name="connsiteY7" fmla="*/ 126941 h 126940"/>
                  <a:gd name="connsiteX8" fmla="*/ 92488 w 102012"/>
                  <a:gd name="connsiteY8" fmla="*/ 67429 h 126940"/>
                  <a:gd name="connsiteX9" fmla="*/ 9716 w 102012"/>
                  <a:gd name="connsiteY9" fmla="*/ 67429 h 126940"/>
                  <a:gd name="connsiteX10" fmla="*/ 9716 w 102012"/>
                  <a:gd name="connsiteY10" fmla="*/ 126941 h 126940"/>
                  <a:gd name="connsiteX11" fmla="*/ 191 w 102012"/>
                  <a:gd name="connsiteY11" fmla="*/ 126941 h 12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012" h="126940">
                    <a:moveTo>
                      <a:pt x="0" y="0"/>
                    </a:moveTo>
                    <a:lnTo>
                      <a:pt x="9525" y="0"/>
                    </a:lnTo>
                    <a:lnTo>
                      <a:pt x="9525" y="58674"/>
                    </a:lnTo>
                    <a:lnTo>
                      <a:pt x="92488" y="58674"/>
                    </a:lnTo>
                    <a:lnTo>
                      <a:pt x="92488" y="0"/>
                    </a:lnTo>
                    <a:lnTo>
                      <a:pt x="102013" y="0"/>
                    </a:lnTo>
                    <a:lnTo>
                      <a:pt x="102013" y="126941"/>
                    </a:lnTo>
                    <a:lnTo>
                      <a:pt x="92488" y="126941"/>
                    </a:lnTo>
                    <a:lnTo>
                      <a:pt x="92488" y="67429"/>
                    </a:lnTo>
                    <a:lnTo>
                      <a:pt x="9716" y="67429"/>
                    </a:lnTo>
                    <a:lnTo>
                      <a:pt x="9716" y="126941"/>
                    </a:lnTo>
                    <a:lnTo>
                      <a:pt x="191" y="126941"/>
                    </a:lnTo>
                    <a:close/>
                  </a:path>
                </a:pathLst>
              </a:custGeom>
              <a:grp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07C0C465-8D5A-B541-8CFA-A30C45887CF6}"/>
                  </a:ext>
                </a:extLst>
              </p:cNvPr>
              <p:cNvSpPr/>
              <p:nvPr/>
            </p:nvSpPr>
            <p:spPr>
              <a:xfrm>
                <a:off x="7276292" y="913800"/>
                <a:ext cx="88359" cy="96490"/>
              </a:xfrm>
              <a:custGeom>
                <a:avLst/>
                <a:gdLst>
                  <a:gd name="connsiteX0" fmla="*/ 85 w 88359"/>
                  <a:gd name="connsiteY0" fmla="*/ 48243 h 96490"/>
                  <a:gd name="connsiteX1" fmla="*/ 85 w 88359"/>
                  <a:gd name="connsiteY1" fmla="*/ 48243 h 96490"/>
                  <a:gd name="connsiteX2" fmla="*/ 43788 w 88359"/>
                  <a:gd name="connsiteY2" fmla="*/ 54 h 96490"/>
                  <a:gd name="connsiteX3" fmla="*/ 44948 w 88359"/>
                  <a:gd name="connsiteY3" fmla="*/ 0 h 96490"/>
                  <a:gd name="connsiteX4" fmla="*/ 88287 w 88359"/>
                  <a:gd name="connsiteY4" fmla="*/ 48429 h 96490"/>
                  <a:gd name="connsiteX5" fmla="*/ 88287 w 88359"/>
                  <a:gd name="connsiteY5" fmla="*/ 52062 h 96490"/>
                  <a:gd name="connsiteX6" fmla="*/ 9705 w 88359"/>
                  <a:gd name="connsiteY6" fmla="*/ 52062 h 96490"/>
                  <a:gd name="connsiteX7" fmla="*/ 46662 w 88359"/>
                  <a:gd name="connsiteY7" fmla="*/ 88104 h 96490"/>
                  <a:gd name="connsiteX8" fmla="*/ 79143 w 88359"/>
                  <a:gd name="connsiteY8" fmla="*/ 73575 h 96490"/>
                  <a:gd name="connsiteX9" fmla="*/ 85429 w 88359"/>
                  <a:gd name="connsiteY9" fmla="*/ 79070 h 96490"/>
                  <a:gd name="connsiteX10" fmla="*/ 46662 w 88359"/>
                  <a:gd name="connsiteY10" fmla="*/ 96486 h 96490"/>
                  <a:gd name="connsiteX11" fmla="*/ 26 w 88359"/>
                  <a:gd name="connsiteY11" fmla="*/ 50259 h 96490"/>
                  <a:gd name="connsiteX12" fmla="*/ 85 w 88359"/>
                  <a:gd name="connsiteY12" fmla="*/ 48243 h 96490"/>
                  <a:gd name="connsiteX13" fmla="*/ 78476 w 88359"/>
                  <a:gd name="connsiteY13" fmla="*/ 43680 h 96490"/>
                  <a:gd name="connsiteX14" fmla="*/ 44567 w 88359"/>
                  <a:gd name="connsiteY14" fmla="*/ 7823 h 96490"/>
                  <a:gd name="connsiteX15" fmla="*/ 9705 w 88359"/>
                  <a:gd name="connsiteY15" fmla="*/ 43680 h 96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8359" h="96490">
                    <a:moveTo>
                      <a:pt x="85" y="48243"/>
                    </a:moveTo>
                    <a:lnTo>
                      <a:pt x="85" y="48243"/>
                    </a:lnTo>
                    <a:cubicBezTo>
                      <a:pt x="-1456" y="23136"/>
                      <a:pt x="18110" y="1561"/>
                      <a:pt x="43788" y="54"/>
                    </a:cubicBezTo>
                    <a:cubicBezTo>
                      <a:pt x="44174" y="31"/>
                      <a:pt x="44561" y="13"/>
                      <a:pt x="44948" y="0"/>
                    </a:cubicBezTo>
                    <a:cubicBezTo>
                      <a:pt x="71427" y="0"/>
                      <a:pt x="88287" y="21048"/>
                      <a:pt x="88287" y="48429"/>
                    </a:cubicBezTo>
                    <a:cubicBezTo>
                      <a:pt x="88384" y="49638"/>
                      <a:pt x="88384" y="50853"/>
                      <a:pt x="88287" y="52062"/>
                    </a:cubicBezTo>
                    <a:lnTo>
                      <a:pt x="9705" y="52062"/>
                    </a:lnTo>
                    <a:cubicBezTo>
                      <a:pt x="10013" y="71877"/>
                      <a:pt x="26395" y="87854"/>
                      <a:pt x="46662" y="88104"/>
                    </a:cubicBezTo>
                    <a:cubicBezTo>
                      <a:pt x="59147" y="88163"/>
                      <a:pt x="71025" y="82850"/>
                      <a:pt x="79143" y="73575"/>
                    </a:cubicBezTo>
                    <a:lnTo>
                      <a:pt x="85429" y="79070"/>
                    </a:lnTo>
                    <a:cubicBezTo>
                      <a:pt x="75840" y="90277"/>
                      <a:pt x="61605" y="96672"/>
                      <a:pt x="46662" y="96486"/>
                    </a:cubicBezTo>
                    <a:cubicBezTo>
                      <a:pt x="20729" y="96313"/>
                      <a:pt x="-151" y="75617"/>
                      <a:pt x="26" y="50259"/>
                    </a:cubicBezTo>
                    <a:cubicBezTo>
                      <a:pt x="31" y="49587"/>
                      <a:pt x="50" y="48915"/>
                      <a:pt x="85" y="48243"/>
                    </a:cubicBezTo>
                    <a:close/>
                    <a:moveTo>
                      <a:pt x="78476" y="43680"/>
                    </a:moveTo>
                    <a:cubicBezTo>
                      <a:pt x="77142" y="25053"/>
                      <a:pt x="66189" y="7823"/>
                      <a:pt x="44567" y="7823"/>
                    </a:cubicBezTo>
                    <a:cubicBezTo>
                      <a:pt x="25046" y="8813"/>
                      <a:pt x="9730" y="24566"/>
                      <a:pt x="9705" y="43680"/>
                    </a:cubicBezTo>
                    <a:close/>
                  </a:path>
                </a:pathLst>
              </a:custGeom>
              <a:grp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3499AB75-C61C-4E42-A528-CD42971096A0}"/>
                  </a:ext>
                </a:extLst>
              </p:cNvPr>
              <p:cNvSpPr/>
              <p:nvPr/>
            </p:nvSpPr>
            <p:spPr>
              <a:xfrm>
                <a:off x="7374009" y="914699"/>
                <a:ext cx="81603" cy="95601"/>
              </a:xfrm>
              <a:custGeom>
                <a:avLst/>
                <a:gdLst>
                  <a:gd name="connsiteX0" fmla="*/ 0 w 81603"/>
                  <a:gd name="connsiteY0" fmla="*/ 66529 h 95601"/>
                  <a:gd name="connsiteX1" fmla="*/ 0 w 81603"/>
                  <a:gd name="connsiteY1" fmla="*/ 66529 h 95601"/>
                  <a:gd name="connsiteX2" fmla="*/ 41338 w 81603"/>
                  <a:gd name="connsiteY2" fmla="*/ 36447 h 95601"/>
                  <a:gd name="connsiteX3" fmla="*/ 72676 w 81603"/>
                  <a:gd name="connsiteY3" fmla="*/ 40452 h 95601"/>
                  <a:gd name="connsiteX4" fmla="*/ 72676 w 81603"/>
                  <a:gd name="connsiteY4" fmla="*/ 36447 h 95601"/>
                  <a:gd name="connsiteX5" fmla="*/ 41529 w 81603"/>
                  <a:gd name="connsiteY5" fmla="*/ 8507 h 95601"/>
                  <a:gd name="connsiteX6" fmla="*/ 11906 w 81603"/>
                  <a:gd name="connsiteY6" fmla="*/ 15865 h 95601"/>
                  <a:gd name="connsiteX7" fmla="*/ 8573 w 81603"/>
                  <a:gd name="connsiteY7" fmla="*/ 8135 h 95601"/>
                  <a:gd name="connsiteX8" fmla="*/ 42100 w 81603"/>
                  <a:gd name="connsiteY8" fmla="*/ 125 h 95601"/>
                  <a:gd name="connsiteX9" fmla="*/ 72009 w 81603"/>
                  <a:gd name="connsiteY9" fmla="*/ 9625 h 95601"/>
                  <a:gd name="connsiteX10" fmla="*/ 81534 w 81603"/>
                  <a:gd name="connsiteY10" fmla="*/ 35702 h 95601"/>
                  <a:gd name="connsiteX11" fmla="*/ 81534 w 81603"/>
                  <a:gd name="connsiteY11" fmla="*/ 93445 h 95601"/>
                  <a:gd name="connsiteX12" fmla="*/ 72771 w 81603"/>
                  <a:gd name="connsiteY12" fmla="*/ 93445 h 95601"/>
                  <a:gd name="connsiteX13" fmla="*/ 72771 w 81603"/>
                  <a:gd name="connsiteY13" fmla="*/ 77985 h 95601"/>
                  <a:gd name="connsiteX14" fmla="*/ 36671 w 81603"/>
                  <a:gd name="connsiteY14" fmla="*/ 95587 h 95601"/>
                  <a:gd name="connsiteX15" fmla="*/ 0 w 81603"/>
                  <a:gd name="connsiteY15" fmla="*/ 66529 h 95601"/>
                  <a:gd name="connsiteX16" fmla="*/ 72771 w 81603"/>
                  <a:gd name="connsiteY16" fmla="*/ 58706 h 95601"/>
                  <a:gd name="connsiteX17" fmla="*/ 72771 w 81603"/>
                  <a:gd name="connsiteY17" fmla="*/ 48275 h 95601"/>
                  <a:gd name="connsiteX18" fmla="*/ 40767 w 81603"/>
                  <a:gd name="connsiteY18" fmla="*/ 44084 h 95601"/>
                  <a:gd name="connsiteX19" fmla="*/ 9620 w 81603"/>
                  <a:gd name="connsiteY19" fmla="*/ 65598 h 95601"/>
                  <a:gd name="connsiteX20" fmla="*/ 9620 w 81603"/>
                  <a:gd name="connsiteY20" fmla="*/ 65598 h 95601"/>
                  <a:gd name="connsiteX21" fmla="*/ 37052 w 81603"/>
                  <a:gd name="connsiteY21" fmla="*/ 86832 h 95601"/>
                  <a:gd name="connsiteX22" fmla="*/ 72771 w 81603"/>
                  <a:gd name="connsiteY22" fmla="*/ 58706 h 95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1603" h="95601">
                    <a:moveTo>
                      <a:pt x="0" y="66529"/>
                    </a:moveTo>
                    <a:lnTo>
                      <a:pt x="0" y="66529"/>
                    </a:lnTo>
                    <a:cubicBezTo>
                      <a:pt x="0" y="47344"/>
                      <a:pt x="16859" y="36447"/>
                      <a:pt x="41338" y="36447"/>
                    </a:cubicBezTo>
                    <a:cubicBezTo>
                      <a:pt x="51924" y="36357"/>
                      <a:pt x="62470" y="37705"/>
                      <a:pt x="72676" y="40452"/>
                    </a:cubicBezTo>
                    <a:lnTo>
                      <a:pt x="72676" y="36447"/>
                    </a:lnTo>
                    <a:cubicBezTo>
                      <a:pt x="72676" y="17820"/>
                      <a:pt x="61055" y="8507"/>
                      <a:pt x="41529" y="8507"/>
                    </a:cubicBezTo>
                    <a:cubicBezTo>
                      <a:pt x="31192" y="8585"/>
                      <a:pt x="21028" y="11109"/>
                      <a:pt x="11906" y="15865"/>
                    </a:cubicBezTo>
                    <a:lnTo>
                      <a:pt x="8573" y="8135"/>
                    </a:lnTo>
                    <a:cubicBezTo>
                      <a:pt x="18965" y="2967"/>
                      <a:pt x="30442" y="226"/>
                      <a:pt x="42100" y="125"/>
                    </a:cubicBezTo>
                    <a:cubicBezTo>
                      <a:pt x="52964" y="-715"/>
                      <a:pt x="63724" y="2702"/>
                      <a:pt x="72009" y="9625"/>
                    </a:cubicBezTo>
                    <a:cubicBezTo>
                      <a:pt x="78703" y="16674"/>
                      <a:pt x="82147" y="26101"/>
                      <a:pt x="81534" y="35702"/>
                    </a:cubicBezTo>
                    <a:lnTo>
                      <a:pt x="81534" y="93445"/>
                    </a:lnTo>
                    <a:lnTo>
                      <a:pt x="72771" y="93445"/>
                    </a:lnTo>
                    <a:lnTo>
                      <a:pt x="72771" y="77985"/>
                    </a:lnTo>
                    <a:cubicBezTo>
                      <a:pt x="64479" y="89355"/>
                      <a:pt x="50949" y="95952"/>
                      <a:pt x="36671" y="95587"/>
                    </a:cubicBezTo>
                    <a:cubicBezTo>
                      <a:pt x="18955" y="95587"/>
                      <a:pt x="0" y="85715"/>
                      <a:pt x="0" y="66529"/>
                    </a:cubicBezTo>
                    <a:close/>
                    <a:moveTo>
                      <a:pt x="72771" y="58706"/>
                    </a:moveTo>
                    <a:lnTo>
                      <a:pt x="72771" y="48275"/>
                    </a:lnTo>
                    <a:cubicBezTo>
                      <a:pt x="62340" y="45496"/>
                      <a:pt x="51578" y="44086"/>
                      <a:pt x="40767" y="44084"/>
                    </a:cubicBezTo>
                    <a:cubicBezTo>
                      <a:pt x="20669" y="44084"/>
                      <a:pt x="9620" y="52745"/>
                      <a:pt x="9620" y="65598"/>
                    </a:cubicBezTo>
                    <a:lnTo>
                      <a:pt x="9620" y="65598"/>
                    </a:lnTo>
                    <a:cubicBezTo>
                      <a:pt x="9620" y="79009"/>
                      <a:pt x="22574" y="86832"/>
                      <a:pt x="37052" y="86832"/>
                    </a:cubicBezTo>
                    <a:cubicBezTo>
                      <a:pt x="56388" y="87205"/>
                      <a:pt x="72771" y="75563"/>
                      <a:pt x="72771" y="58706"/>
                    </a:cubicBezTo>
                    <a:close/>
                  </a:path>
                </a:pathLst>
              </a:custGeom>
              <a:grp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DF6D8A20-FEB3-134A-85B9-20EEEDDE6A5F}"/>
                  </a:ext>
                </a:extLst>
              </p:cNvPr>
              <p:cNvSpPr/>
              <p:nvPr/>
            </p:nvSpPr>
            <p:spPr>
              <a:xfrm>
                <a:off x="7478974" y="913986"/>
                <a:ext cx="51435" cy="94158"/>
              </a:xfrm>
              <a:custGeom>
                <a:avLst/>
                <a:gdLst>
                  <a:gd name="connsiteX0" fmla="*/ 0 w 51435"/>
                  <a:gd name="connsiteY0" fmla="*/ 1677 h 94158"/>
                  <a:gd name="connsiteX1" fmla="*/ 9525 w 51435"/>
                  <a:gd name="connsiteY1" fmla="*/ 1677 h 94158"/>
                  <a:gd name="connsiteX2" fmla="*/ 9525 w 51435"/>
                  <a:gd name="connsiteY2" fmla="*/ 27940 h 94158"/>
                  <a:gd name="connsiteX3" fmla="*/ 51435 w 51435"/>
                  <a:gd name="connsiteY3" fmla="*/ 0 h 94158"/>
                  <a:gd name="connsiteX4" fmla="*/ 51435 w 51435"/>
                  <a:gd name="connsiteY4" fmla="*/ 10338 h 94158"/>
                  <a:gd name="connsiteX5" fmla="*/ 50483 w 51435"/>
                  <a:gd name="connsiteY5" fmla="*/ 10338 h 94158"/>
                  <a:gd name="connsiteX6" fmla="*/ 9525 w 51435"/>
                  <a:gd name="connsiteY6" fmla="*/ 56905 h 94158"/>
                  <a:gd name="connsiteX7" fmla="*/ 9525 w 51435"/>
                  <a:gd name="connsiteY7" fmla="*/ 94158 h 94158"/>
                  <a:gd name="connsiteX8" fmla="*/ 0 w 51435"/>
                  <a:gd name="connsiteY8" fmla="*/ 94158 h 9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35" h="94158">
                    <a:moveTo>
                      <a:pt x="0" y="1677"/>
                    </a:moveTo>
                    <a:lnTo>
                      <a:pt x="9525" y="1677"/>
                    </a:lnTo>
                    <a:lnTo>
                      <a:pt x="9525" y="27940"/>
                    </a:lnTo>
                    <a:cubicBezTo>
                      <a:pt x="16231" y="11040"/>
                      <a:pt x="32896" y="-70"/>
                      <a:pt x="51435" y="0"/>
                    </a:cubicBezTo>
                    <a:lnTo>
                      <a:pt x="51435" y="10338"/>
                    </a:lnTo>
                    <a:lnTo>
                      <a:pt x="50483" y="10338"/>
                    </a:lnTo>
                    <a:cubicBezTo>
                      <a:pt x="28670" y="10338"/>
                      <a:pt x="9525" y="26450"/>
                      <a:pt x="9525" y="56905"/>
                    </a:cubicBezTo>
                    <a:lnTo>
                      <a:pt x="9525" y="94158"/>
                    </a:lnTo>
                    <a:lnTo>
                      <a:pt x="0" y="94158"/>
                    </a:lnTo>
                    <a:close/>
                  </a:path>
                </a:pathLst>
              </a:custGeom>
              <a:grp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90A2663D-DF1C-124B-97F2-0F314C89C267}"/>
                  </a:ext>
                </a:extLst>
              </p:cNvPr>
              <p:cNvSpPr/>
              <p:nvPr/>
            </p:nvSpPr>
            <p:spPr>
              <a:xfrm>
                <a:off x="7539744" y="886046"/>
                <a:ext cx="56387" cy="123870"/>
              </a:xfrm>
              <a:custGeom>
                <a:avLst/>
                <a:gdLst>
                  <a:gd name="connsiteX0" fmla="*/ 13716 w 56387"/>
                  <a:gd name="connsiteY0" fmla="*/ 98256 h 123870"/>
                  <a:gd name="connsiteX1" fmla="*/ 13716 w 56387"/>
                  <a:gd name="connsiteY1" fmla="*/ 37719 h 123870"/>
                  <a:gd name="connsiteX2" fmla="*/ 0 w 56387"/>
                  <a:gd name="connsiteY2" fmla="*/ 37719 h 123870"/>
                  <a:gd name="connsiteX3" fmla="*/ 0 w 56387"/>
                  <a:gd name="connsiteY3" fmla="*/ 29616 h 123870"/>
                  <a:gd name="connsiteX4" fmla="*/ 13716 w 56387"/>
                  <a:gd name="connsiteY4" fmla="*/ 29616 h 123870"/>
                  <a:gd name="connsiteX5" fmla="*/ 13716 w 56387"/>
                  <a:gd name="connsiteY5" fmla="*/ 0 h 123870"/>
                  <a:gd name="connsiteX6" fmla="*/ 23241 w 56387"/>
                  <a:gd name="connsiteY6" fmla="*/ 0 h 123870"/>
                  <a:gd name="connsiteX7" fmla="*/ 23241 w 56387"/>
                  <a:gd name="connsiteY7" fmla="*/ 29616 h 123870"/>
                  <a:gd name="connsiteX8" fmla="*/ 56388 w 56387"/>
                  <a:gd name="connsiteY8" fmla="*/ 29616 h 123870"/>
                  <a:gd name="connsiteX9" fmla="*/ 56388 w 56387"/>
                  <a:gd name="connsiteY9" fmla="*/ 37719 h 123870"/>
                  <a:gd name="connsiteX10" fmla="*/ 23241 w 56387"/>
                  <a:gd name="connsiteY10" fmla="*/ 37719 h 123870"/>
                  <a:gd name="connsiteX11" fmla="*/ 23241 w 56387"/>
                  <a:gd name="connsiteY11" fmla="*/ 97417 h 123870"/>
                  <a:gd name="connsiteX12" fmla="*/ 37561 w 56387"/>
                  <a:gd name="connsiteY12" fmla="*/ 115393 h 123870"/>
                  <a:gd name="connsiteX13" fmla="*/ 42291 w 56387"/>
                  <a:gd name="connsiteY13" fmla="*/ 115299 h 123870"/>
                  <a:gd name="connsiteX14" fmla="*/ 56197 w 56387"/>
                  <a:gd name="connsiteY14" fmla="*/ 112039 h 123870"/>
                  <a:gd name="connsiteX15" fmla="*/ 56198 w 56387"/>
                  <a:gd name="connsiteY15" fmla="*/ 120421 h 123870"/>
                  <a:gd name="connsiteX16" fmla="*/ 40862 w 56387"/>
                  <a:gd name="connsiteY16" fmla="*/ 123681 h 123870"/>
                  <a:gd name="connsiteX17" fmla="*/ 13824 w 56387"/>
                  <a:gd name="connsiteY17" fmla="*/ 103180 h 123870"/>
                  <a:gd name="connsiteX18" fmla="*/ 13716 w 56387"/>
                  <a:gd name="connsiteY18" fmla="*/ 98256 h 123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387" h="123870">
                    <a:moveTo>
                      <a:pt x="13716" y="98256"/>
                    </a:moveTo>
                    <a:lnTo>
                      <a:pt x="13716" y="37719"/>
                    </a:lnTo>
                    <a:lnTo>
                      <a:pt x="0" y="37719"/>
                    </a:lnTo>
                    <a:lnTo>
                      <a:pt x="0" y="29616"/>
                    </a:lnTo>
                    <a:lnTo>
                      <a:pt x="13716" y="29616"/>
                    </a:lnTo>
                    <a:lnTo>
                      <a:pt x="13716" y="0"/>
                    </a:lnTo>
                    <a:lnTo>
                      <a:pt x="23241" y="0"/>
                    </a:lnTo>
                    <a:lnTo>
                      <a:pt x="23241" y="29616"/>
                    </a:lnTo>
                    <a:lnTo>
                      <a:pt x="56388" y="29616"/>
                    </a:lnTo>
                    <a:lnTo>
                      <a:pt x="56388" y="37719"/>
                    </a:lnTo>
                    <a:lnTo>
                      <a:pt x="23241" y="37719"/>
                    </a:lnTo>
                    <a:lnTo>
                      <a:pt x="23241" y="97417"/>
                    </a:lnTo>
                    <a:cubicBezTo>
                      <a:pt x="22119" y="106248"/>
                      <a:pt x="28530" y="114296"/>
                      <a:pt x="37561" y="115393"/>
                    </a:cubicBezTo>
                    <a:cubicBezTo>
                      <a:pt x="39134" y="115585"/>
                      <a:pt x="40727" y="115553"/>
                      <a:pt x="42291" y="115299"/>
                    </a:cubicBezTo>
                    <a:cubicBezTo>
                      <a:pt x="47119" y="115258"/>
                      <a:pt x="51875" y="114144"/>
                      <a:pt x="56197" y="112039"/>
                    </a:cubicBezTo>
                    <a:lnTo>
                      <a:pt x="56198" y="120421"/>
                    </a:lnTo>
                    <a:cubicBezTo>
                      <a:pt x="51406" y="122633"/>
                      <a:pt x="46161" y="123748"/>
                      <a:pt x="40862" y="123681"/>
                    </a:cubicBezTo>
                    <a:cubicBezTo>
                      <a:pt x="27606" y="125320"/>
                      <a:pt x="15501" y="116142"/>
                      <a:pt x="13824" y="103180"/>
                    </a:cubicBezTo>
                    <a:cubicBezTo>
                      <a:pt x="13613" y="101547"/>
                      <a:pt x="13577" y="99896"/>
                      <a:pt x="13716" y="98256"/>
                    </a:cubicBezTo>
                    <a:close/>
                  </a:path>
                </a:pathLst>
              </a:custGeom>
              <a:grp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F484EAEF-B9E2-F341-B609-A993686F789A}"/>
                  </a:ext>
                </a:extLst>
              </p:cNvPr>
              <p:cNvSpPr/>
              <p:nvPr/>
            </p:nvSpPr>
            <p:spPr>
              <a:xfrm>
                <a:off x="7605180" y="914359"/>
                <a:ext cx="71437" cy="95089"/>
              </a:xfrm>
              <a:custGeom>
                <a:avLst/>
                <a:gdLst>
                  <a:gd name="connsiteX0" fmla="*/ 0 w 71437"/>
                  <a:gd name="connsiteY0" fmla="*/ 82144 h 95089"/>
                  <a:gd name="connsiteX1" fmla="*/ 5429 w 71437"/>
                  <a:gd name="connsiteY1" fmla="*/ 75065 h 95089"/>
                  <a:gd name="connsiteX2" fmla="*/ 39338 w 71437"/>
                  <a:gd name="connsiteY2" fmla="*/ 87173 h 95089"/>
                  <a:gd name="connsiteX3" fmla="*/ 62103 w 71437"/>
                  <a:gd name="connsiteY3" fmla="*/ 69571 h 95089"/>
                  <a:gd name="connsiteX4" fmla="*/ 62103 w 71437"/>
                  <a:gd name="connsiteY4" fmla="*/ 69571 h 95089"/>
                  <a:gd name="connsiteX5" fmla="*/ 37148 w 71437"/>
                  <a:gd name="connsiteY5" fmla="*/ 50944 h 95089"/>
                  <a:gd name="connsiteX6" fmla="*/ 4667 w 71437"/>
                  <a:gd name="connsiteY6" fmla="*/ 25612 h 95089"/>
                  <a:gd name="connsiteX7" fmla="*/ 4667 w 71437"/>
                  <a:gd name="connsiteY7" fmla="*/ 25612 h 95089"/>
                  <a:gd name="connsiteX8" fmla="*/ 35814 w 71437"/>
                  <a:gd name="connsiteY8" fmla="*/ 0 h 95089"/>
                  <a:gd name="connsiteX9" fmla="*/ 69342 w 71437"/>
                  <a:gd name="connsiteY9" fmla="*/ 9965 h 95089"/>
                  <a:gd name="connsiteX10" fmla="*/ 64580 w 71437"/>
                  <a:gd name="connsiteY10" fmla="*/ 17416 h 95089"/>
                  <a:gd name="connsiteX11" fmla="*/ 35433 w 71437"/>
                  <a:gd name="connsiteY11" fmla="*/ 8103 h 95089"/>
                  <a:gd name="connsiteX12" fmla="*/ 13906 w 71437"/>
                  <a:gd name="connsiteY12" fmla="*/ 24215 h 95089"/>
                  <a:gd name="connsiteX13" fmla="*/ 13906 w 71437"/>
                  <a:gd name="connsiteY13" fmla="*/ 24215 h 95089"/>
                  <a:gd name="connsiteX14" fmla="*/ 40291 w 71437"/>
                  <a:gd name="connsiteY14" fmla="*/ 42096 h 95089"/>
                  <a:gd name="connsiteX15" fmla="*/ 71438 w 71437"/>
                  <a:gd name="connsiteY15" fmla="*/ 68080 h 95089"/>
                  <a:gd name="connsiteX16" fmla="*/ 71438 w 71437"/>
                  <a:gd name="connsiteY16" fmla="*/ 68080 h 95089"/>
                  <a:gd name="connsiteX17" fmla="*/ 38767 w 71437"/>
                  <a:gd name="connsiteY17" fmla="*/ 95089 h 95089"/>
                  <a:gd name="connsiteX18" fmla="*/ 0 w 71437"/>
                  <a:gd name="connsiteY18" fmla="*/ 82144 h 95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1437" h="95089">
                    <a:moveTo>
                      <a:pt x="0" y="82144"/>
                    </a:moveTo>
                    <a:lnTo>
                      <a:pt x="5429" y="75065"/>
                    </a:lnTo>
                    <a:cubicBezTo>
                      <a:pt x="15052" y="82656"/>
                      <a:pt x="26977" y="86914"/>
                      <a:pt x="39338" y="87173"/>
                    </a:cubicBezTo>
                    <a:cubicBezTo>
                      <a:pt x="52102" y="87173"/>
                      <a:pt x="62103" y="80281"/>
                      <a:pt x="62103" y="69571"/>
                    </a:cubicBezTo>
                    <a:lnTo>
                      <a:pt x="62103" y="69571"/>
                    </a:lnTo>
                    <a:cubicBezTo>
                      <a:pt x="62103" y="58767"/>
                      <a:pt x="50292" y="54762"/>
                      <a:pt x="37148" y="50944"/>
                    </a:cubicBezTo>
                    <a:cubicBezTo>
                      <a:pt x="21717" y="46567"/>
                      <a:pt x="4667" y="42096"/>
                      <a:pt x="4667" y="25612"/>
                    </a:cubicBezTo>
                    <a:lnTo>
                      <a:pt x="4667" y="25612"/>
                    </a:lnTo>
                    <a:cubicBezTo>
                      <a:pt x="4667" y="10710"/>
                      <a:pt x="17431" y="0"/>
                      <a:pt x="35814" y="0"/>
                    </a:cubicBezTo>
                    <a:cubicBezTo>
                      <a:pt x="47723" y="193"/>
                      <a:pt x="59338" y="3645"/>
                      <a:pt x="69342" y="9965"/>
                    </a:cubicBezTo>
                    <a:lnTo>
                      <a:pt x="64580" y="17416"/>
                    </a:lnTo>
                    <a:cubicBezTo>
                      <a:pt x="55967" y="11666"/>
                      <a:pt x="45856" y="8435"/>
                      <a:pt x="35433" y="8103"/>
                    </a:cubicBezTo>
                    <a:cubicBezTo>
                      <a:pt x="22479" y="8103"/>
                      <a:pt x="13906" y="14994"/>
                      <a:pt x="13906" y="24215"/>
                    </a:cubicBezTo>
                    <a:lnTo>
                      <a:pt x="13906" y="24215"/>
                    </a:lnTo>
                    <a:cubicBezTo>
                      <a:pt x="13906" y="34552"/>
                      <a:pt x="26765" y="38371"/>
                      <a:pt x="40291" y="42096"/>
                    </a:cubicBezTo>
                    <a:cubicBezTo>
                      <a:pt x="55435" y="46287"/>
                      <a:pt x="71438" y="51410"/>
                      <a:pt x="71438" y="68080"/>
                    </a:cubicBezTo>
                    <a:lnTo>
                      <a:pt x="71438" y="68080"/>
                    </a:lnTo>
                    <a:cubicBezTo>
                      <a:pt x="71438" y="84565"/>
                      <a:pt x="56960" y="95089"/>
                      <a:pt x="38767" y="95089"/>
                    </a:cubicBezTo>
                    <a:cubicBezTo>
                      <a:pt x="24757" y="94962"/>
                      <a:pt x="11163" y="90422"/>
                      <a:pt x="0" y="82144"/>
                    </a:cubicBezTo>
                    <a:close/>
                  </a:path>
                </a:pathLst>
              </a:custGeom>
              <a:grp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F94BE8F4-1F8F-1B4D-AB96-2AB15A0D4797}"/>
                  </a:ext>
                </a:extLst>
              </p:cNvPr>
              <p:cNvSpPr/>
              <p:nvPr/>
            </p:nvSpPr>
            <p:spPr>
              <a:xfrm>
                <a:off x="7749294" y="879542"/>
                <a:ext cx="114014" cy="130837"/>
              </a:xfrm>
              <a:custGeom>
                <a:avLst/>
                <a:gdLst>
                  <a:gd name="connsiteX0" fmla="*/ 83725 w 114014"/>
                  <a:gd name="connsiteY0" fmla="*/ 108392 h 130837"/>
                  <a:gd name="connsiteX1" fmla="*/ 39815 w 114014"/>
                  <a:gd name="connsiteY1" fmla="*/ 130372 h 130837"/>
                  <a:gd name="connsiteX2" fmla="*/ 122 w 114014"/>
                  <a:gd name="connsiteY2" fmla="*/ 97532 h 130837"/>
                  <a:gd name="connsiteX3" fmla="*/ 0 w 114014"/>
                  <a:gd name="connsiteY3" fmla="*/ 95167 h 130837"/>
                  <a:gd name="connsiteX4" fmla="*/ 0 w 114014"/>
                  <a:gd name="connsiteY4" fmla="*/ 95167 h 130837"/>
                  <a:gd name="connsiteX5" fmla="*/ 33528 w 114014"/>
                  <a:gd name="connsiteY5" fmla="*/ 57914 h 130837"/>
                  <a:gd name="connsiteX6" fmla="*/ 19050 w 114014"/>
                  <a:gd name="connsiteY6" fmla="*/ 28950 h 130837"/>
                  <a:gd name="connsiteX7" fmla="*/ 19050 w 114014"/>
                  <a:gd name="connsiteY7" fmla="*/ 28950 h 130837"/>
                  <a:gd name="connsiteX8" fmla="*/ 50014 w 114014"/>
                  <a:gd name="connsiteY8" fmla="*/ 8 h 130837"/>
                  <a:gd name="connsiteX9" fmla="*/ 51530 w 114014"/>
                  <a:gd name="connsiteY9" fmla="*/ 78 h 130837"/>
                  <a:gd name="connsiteX10" fmla="*/ 81317 w 114014"/>
                  <a:gd name="connsiteY10" fmla="*/ 26781 h 130837"/>
                  <a:gd name="connsiteX11" fmla="*/ 81344 w 114014"/>
                  <a:gd name="connsiteY11" fmla="*/ 28018 h 130837"/>
                  <a:gd name="connsiteX12" fmla="*/ 81344 w 114014"/>
                  <a:gd name="connsiteY12" fmla="*/ 28018 h 130837"/>
                  <a:gd name="connsiteX13" fmla="*/ 49435 w 114014"/>
                  <a:gd name="connsiteY13" fmla="*/ 60894 h 130837"/>
                  <a:gd name="connsiteX14" fmla="*/ 83534 w 114014"/>
                  <a:gd name="connsiteY14" fmla="*/ 95074 h 130837"/>
                  <a:gd name="connsiteX15" fmla="*/ 100489 w 114014"/>
                  <a:gd name="connsiteY15" fmla="*/ 63409 h 130837"/>
                  <a:gd name="connsiteX16" fmla="*/ 109156 w 114014"/>
                  <a:gd name="connsiteY16" fmla="*/ 66855 h 130837"/>
                  <a:gd name="connsiteX17" fmla="*/ 90106 w 114014"/>
                  <a:gd name="connsiteY17" fmla="*/ 100569 h 130837"/>
                  <a:gd name="connsiteX18" fmla="*/ 114014 w 114014"/>
                  <a:gd name="connsiteY18" fmla="*/ 124691 h 130837"/>
                  <a:gd name="connsiteX19" fmla="*/ 106394 w 114014"/>
                  <a:gd name="connsiteY19" fmla="*/ 130837 h 130837"/>
                  <a:gd name="connsiteX20" fmla="*/ 77629 w 114014"/>
                  <a:gd name="connsiteY20" fmla="*/ 102246 h 130837"/>
                  <a:gd name="connsiteX21" fmla="*/ 39529 w 114014"/>
                  <a:gd name="connsiteY21" fmla="*/ 63502 h 130837"/>
                  <a:gd name="connsiteX22" fmla="*/ 9906 w 114014"/>
                  <a:gd name="connsiteY22" fmla="*/ 94422 h 130837"/>
                  <a:gd name="connsiteX23" fmla="*/ 9906 w 114014"/>
                  <a:gd name="connsiteY23" fmla="*/ 94422 h 130837"/>
                  <a:gd name="connsiteX24" fmla="*/ 38608 w 114014"/>
                  <a:gd name="connsiteY24" fmla="*/ 122238 h 130837"/>
                  <a:gd name="connsiteX25" fmla="*/ 40386 w 114014"/>
                  <a:gd name="connsiteY25" fmla="*/ 122176 h 130837"/>
                  <a:gd name="connsiteX26" fmla="*/ 77629 w 114014"/>
                  <a:gd name="connsiteY26" fmla="*/ 102246 h 130837"/>
                  <a:gd name="connsiteX27" fmla="*/ 71723 w 114014"/>
                  <a:gd name="connsiteY27" fmla="*/ 27739 h 130837"/>
                  <a:gd name="connsiteX28" fmla="*/ 71723 w 114014"/>
                  <a:gd name="connsiteY28" fmla="*/ 27739 h 130837"/>
                  <a:gd name="connsiteX29" fmla="*/ 52016 w 114014"/>
                  <a:gd name="connsiteY29" fmla="*/ 7531 h 130837"/>
                  <a:gd name="connsiteX30" fmla="*/ 51149 w 114014"/>
                  <a:gd name="connsiteY30" fmla="*/ 7529 h 130837"/>
                  <a:gd name="connsiteX31" fmla="*/ 28705 w 114014"/>
                  <a:gd name="connsiteY31" fmla="*/ 27050 h 130837"/>
                  <a:gd name="connsiteX32" fmla="*/ 28670 w 114014"/>
                  <a:gd name="connsiteY32" fmla="*/ 28018 h 130837"/>
                  <a:gd name="connsiteX33" fmla="*/ 28670 w 114014"/>
                  <a:gd name="connsiteY33" fmla="*/ 28018 h 130837"/>
                  <a:gd name="connsiteX34" fmla="*/ 43720 w 114014"/>
                  <a:gd name="connsiteY34" fmla="*/ 54096 h 130837"/>
                  <a:gd name="connsiteX35" fmla="*/ 71723 w 114014"/>
                  <a:gd name="connsiteY35" fmla="*/ 27739 h 13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4014" h="130837">
                    <a:moveTo>
                      <a:pt x="83725" y="108392"/>
                    </a:moveTo>
                    <a:cubicBezTo>
                      <a:pt x="73306" y="121911"/>
                      <a:pt x="57123" y="130012"/>
                      <a:pt x="39815" y="130372"/>
                    </a:cubicBezTo>
                    <a:cubicBezTo>
                      <a:pt x="19579" y="132021"/>
                      <a:pt x="1808" y="117318"/>
                      <a:pt x="122" y="97532"/>
                    </a:cubicBezTo>
                    <a:cubicBezTo>
                      <a:pt x="54" y="96745"/>
                      <a:pt x="14" y="95957"/>
                      <a:pt x="0" y="95167"/>
                    </a:cubicBezTo>
                    <a:lnTo>
                      <a:pt x="0" y="95167"/>
                    </a:lnTo>
                    <a:cubicBezTo>
                      <a:pt x="0" y="78124"/>
                      <a:pt x="12382" y="65644"/>
                      <a:pt x="33528" y="57914"/>
                    </a:cubicBezTo>
                    <a:cubicBezTo>
                      <a:pt x="24937" y="50539"/>
                      <a:pt x="19723" y="40108"/>
                      <a:pt x="19050" y="28950"/>
                    </a:cubicBezTo>
                    <a:lnTo>
                      <a:pt x="19050" y="28950"/>
                    </a:lnTo>
                    <a:cubicBezTo>
                      <a:pt x="19427" y="12597"/>
                      <a:pt x="33290" y="-361"/>
                      <a:pt x="50014" y="8"/>
                    </a:cubicBezTo>
                    <a:cubicBezTo>
                      <a:pt x="50520" y="19"/>
                      <a:pt x="51026" y="42"/>
                      <a:pt x="51530" y="78"/>
                    </a:cubicBezTo>
                    <a:cubicBezTo>
                      <a:pt x="67297" y="-590"/>
                      <a:pt x="80633" y="11365"/>
                      <a:pt x="81317" y="26781"/>
                    </a:cubicBezTo>
                    <a:cubicBezTo>
                      <a:pt x="81335" y="27193"/>
                      <a:pt x="81344" y="27606"/>
                      <a:pt x="81344" y="28018"/>
                    </a:cubicBezTo>
                    <a:lnTo>
                      <a:pt x="81344" y="28018"/>
                    </a:lnTo>
                    <a:cubicBezTo>
                      <a:pt x="81344" y="43851"/>
                      <a:pt x="69342" y="54096"/>
                      <a:pt x="49435" y="60894"/>
                    </a:cubicBezTo>
                    <a:lnTo>
                      <a:pt x="83534" y="95074"/>
                    </a:lnTo>
                    <a:cubicBezTo>
                      <a:pt x="90380" y="85173"/>
                      <a:pt x="96067" y="74551"/>
                      <a:pt x="100489" y="63409"/>
                    </a:cubicBezTo>
                    <a:lnTo>
                      <a:pt x="109156" y="66855"/>
                    </a:lnTo>
                    <a:cubicBezTo>
                      <a:pt x="104115" y="78753"/>
                      <a:pt x="97725" y="90062"/>
                      <a:pt x="90106" y="100569"/>
                    </a:cubicBezTo>
                    <a:lnTo>
                      <a:pt x="114014" y="124691"/>
                    </a:lnTo>
                    <a:lnTo>
                      <a:pt x="106394" y="130837"/>
                    </a:lnTo>
                    <a:close/>
                    <a:moveTo>
                      <a:pt x="77629" y="102246"/>
                    </a:moveTo>
                    <a:lnTo>
                      <a:pt x="39529" y="63502"/>
                    </a:lnTo>
                    <a:cubicBezTo>
                      <a:pt x="18955" y="70301"/>
                      <a:pt x="9906" y="82129"/>
                      <a:pt x="9906" y="94422"/>
                    </a:cubicBezTo>
                    <a:lnTo>
                      <a:pt x="9906" y="94422"/>
                    </a:lnTo>
                    <a:cubicBezTo>
                      <a:pt x="9976" y="109853"/>
                      <a:pt x="22826" y="122307"/>
                      <a:pt x="38608" y="122238"/>
                    </a:cubicBezTo>
                    <a:cubicBezTo>
                      <a:pt x="39201" y="122235"/>
                      <a:pt x="39794" y="122215"/>
                      <a:pt x="40386" y="122176"/>
                    </a:cubicBezTo>
                    <a:cubicBezTo>
                      <a:pt x="55215" y="121284"/>
                      <a:pt x="68867" y="113978"/>
                      <a:pt x="77629" y="102246"/>
                    </a:cubicBezTo>
                    <a:close/>
                    <a:moveTo>
                      <a:pt x="71723" y="27739"/>
                    </a:moveTo>
                    <a:lnTo>
                      <a:pt x="71723" y="27739"/>
                    </a:lnTo>
                    <a:cubicBezTo>
                      <a:pt x="71988" y="16837"/>
                      <a:pt x="63165" y="7790"/>
                      <a:pt x="52016" y="7531"/>
                    </a:cubicBezTo>
                    <a:cubicBezTo>
                      <a:pt x="51727" y="7524"/>
                      <a:pt x="51438" y="7524"/>
                      <a:pt x="51149" y="7529"/>
                    </a:cubicBezTo>
                    <a:cubicBezTo>
                      <a:pt x="39438" y="6859"/>
                      <a:pt x="29390" y="15599"/>
                      <a:pt x="28705" y="27050"/>
                    </a:cubicBezTo>
                    <a:cubicBezTo>
                      <a:pt x="28686" y="27373"/>
                      <a:pt x="28674" y="27695"/>
                      <a:pt x="28670" y="28018"/>
                    </a:cubicBezTo>
                    <a:lnTo>
                      <a:pt x="28670" y="28018"/>
                    </a:lnTo>
                    <a:cubicBezTo>
                      <a:pt x="28670" y="36028"/>
                      <a:pt x="32194" y="42175"/>
                      <a:pt x="43720" y="54096"/>
                    </a:cubicBezTo>
                    <a:cubicBezTo>
                      <a:pt x="62294" y="48601"/>
                      <a:pt x="71723" y="39753"/>
                      <a:pt x="71723" y="27739"/>
                    </a:cubicBezTo>
                    <a:close/>
                  </a:path>
                </a:pathLst>
              </a:custGeom>
              <a:grp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CA179BEF-D35B-4543-B3C8-B34DCBFCB9A3}"/>
                  </a:ext>
                </a:extLst>
              </p:cNvPr>
              <p:cNvSpPr/>
              <p:nvPr/>
            </p:nvSpPr>
            <p:spPr>
              <a:xfrm>
                <a:off x="7926459" y="879653"/>
                <a:ext cx="96012" cy="129819"/>
              </a:xfrm>
              <a:custGeom>
                <a:avLst/>
                <a:gdLst>
                  <a:gd name="connsiteX0" fmla="*/ 0 w 96012"/>
                  <a:gd name="connsiteY0" fmla="*/ 109865 h 129819"/>
                  <a:gd name="connsiteX1" fmla="*/ 6287 w 96012"/>
                  <a:gd name="connsiteY1" fmla="*/ 102787 h 129819"/>
                  <a:gd name="connsiteX2" fmla="*/ 52864 w 96012"/>
                  <a:gd name="connsiteY2" fmla="*/ 121413 h 129819"/>
                  <a:gd name="connsiteX3" fmla="*/ 85630 w 96012"/>
                  <a:gd name="connsiteY3" fmla="*/ 96267 h 129819"/>
                  <a:gd name="connsiteX4" fmla="*/ 85630 w 96012"/>
                  <a:gd name="connsiteY4" fmla="*/ 96267 h 129819"/>
                  <a:gd name="connsiteX5" fmla="*/ 48958 w 96012"/>
                  <a:gd name="connsiteY5" fmla="*/ 69259 h 129819"/>
                  <a:gd name="connsiteX6" fmla="*/ 5239 w 96012"/>
                  <a:gd name="connsiteY6" fmla="*/ 33495 h 129819"/>
                  <a:gd name="connsiteX7" fmla="*/ 5239 w 96012"/>
                  <a:gd name="connsiteY7" fmla="*/ 33495 h 129819"/>
                  <a:gd name="connsiteX8" fmla="*/ 46958 w 96012"/>
                  <a:gd name="connsiteY8" fmla="*/ 60 h 129819"/>
                  <a:gd name="connsiteX9" fmla="*/ 91821 w 96012"/>
                  <a:gd name="connsiteY9" fmla="*/ 15148 h 129819"/>
                  <a:gd name="connsiteX10" fmla="*/ 85725 w 96012"/>
                  <a:gd name="connsiteY10" fmla="*/ 22599 h 129819"/>
                  <a:gd name="connsiteX11" fmla="*/ 46958 w 96012"/>
                  <a:gd name="connsiteY11" fmla="*/ 8256 h 129819"/>
                  <a:gd name="connsiteX12" fmla="*/ 15240 w 96012"/>
                  <a:gd name="connsiteY12" fmla="*/ 32191 h 129819"/>
                  <a:gd name="connsiteX13" fmla="*/ 15240 w 96012"/>
                  <a:gd name="connsiteY13" fmla="*/ 32191 h 129819"/>
                  <a:gd name="connsiteX14" fmla="*/ 53340 w 96012"/>
                  <a:gd name="connsiteY14" fmla="*/ 60131 h 129819"/>
                  <a:gd name="connsiteX15" fmla="*/ 96012 w 96012"/>
                  <a:gd name="connsiteY15" fmla="*/ 95150 h 129819"/>
                  <a:gd name="connsiteX16" fmla="*/ 96012 w 96012"/>
                  <a:gd name="connsiteY16" fmla="*/ 95150 h 129819"/>
                  <a:gd name="connsiteX17" fmla="*/ 52959 w 96012"/>
                  <a:gd name="connsiteY17" fmla="*/ 129795 h 129819"/>
                  <a:gd name="connsiteX18" fmla="*/ 0 w 96012"/>
                  <a:gd name="connsiteY18" fmla="*/ 109865 h 12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6012" h="129819">
                    <a:moveTo>
                      <a:pt x="0" y="109865"/>
                    </a:moveTo>
                    <a:lnTo>
                      <a:pt x="6287" y="102787"/>
                    </a:lnTo>
                    <a:cubicBezTo>
                      <a:pt x="18509" y="115027"/>
                      <a:pt x="35371" y="121771"/>
                      <a:pt x="52864" y="121413"/>
                    </a:cubicBezTo>
                    <a:cubicBezTo>
                      <a:pt x="71914" y="121413"/>
                      <a:pt x="85630" y="110703"/>
                      <a:pt x="85630" y="96267"/>
                    </a:cubicBezTo>
                    <a:lnTo>
                      <a:pt x="85630" y="96267"/>
                    </a:lnTo>
                    <a:cubicBezTo>
                      <a:pt x="85630" y="82856"/>
                      <a:pt x="78486" y="75033"/>
                      <a:pt x="48958" y="69259"/>
                    </a:cubicBezTo>
                    <a:cubicBezTo>
                      <a:pt x="17812" y="63112"/>
                      <a:pt x="5239" y="52774"/>
                      <a:pt x="5239" y="33495"/>
                    </a:cubicBezTo>
                    <a:lnTo>
                      <a:pt x="5239" y="33495"/>
                    </a:lnTo>
                    <a:cubicBezTo>
                      <a:pt x="5239" y="14869"/>
                      <a:pt x="22860" y="60"/>
                      <a:pt x="46958" y="60"/>
                    </a:cubicBezTo>
                    <a:cubicBezTo>
                      <a:pt x="63326" y="-639"/>
                      <a:pt x="79356" y="4752"/>
                      <a:pt x="91821" y="15148"/>
                    </a:cubicBezTo>
                    <a:lnTo>
                      <a:pt x="85725" y="22599"/>
                    </a:lnTo>
                    <a:cubicBezTo>
                      <a:pt x="75154" y="13146"/>
                      <a:pt x="61281" y="8014"/>
                      <a:pt x="46958" y="8256"/>
                    </a:cubicBezTo>
                    <a:cubicBezTo>
                      <a:pt x="27908" y="8256"/>
                      <a:pt x="15240" y="18967"/>
                      <a:pt x="15240" y="32191"/>
                    </a:cubicBezTo>
                    <a:lnTo>
                      <a:pt x="15240" y="32191"/>
                    </a:lnTo>
                    <a:cubicBezTo>
                      <a:pt x="15240" y="45603"/>
                      <a:pt x="22288" y="53705"/>
                      <a:pt x="53340" y="60131"/>
                    </a:cubicBezTo>
                    <a:cubicBezTo>
                      <a:pt x="84392" y="66558"/>
                      <a:pt x="96012" y="76709"/>
                      <a:pt x="96012" y="95150"/>
                    </a:cubicBezTo>
                    <a:lnTo>
                      <a:pt x="96012" y="95150"/>
                    </a:lnTo>
                    <a:cubicBezTo>
                      <a:pt x="96012" y="115639"/>
                      <a:pt x="78010" y="129795"/>
                      <a:pt x="52959" y="129795"/>
                    </a:cubicBezTo>
                    <a:cubicBezTo>
                      <a:pt x="33299" y="130296"/>
                      <a:pt x="14243" y="123124"/>
                      <a:pt x="0" y="109865"/>
                    </a:cubicBezTo>
                    <a:close/>
                  </a:path>
                </a:pathLst>
              </a:custGeom>
              <a:grp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369C148B-BBE7-6E4B-8DF4-AE4CB63DB233}"/>
                  </a:ext>
                </a:extLst>
              </p:cNvPr>
              <p:cNvSpPr/>
              <p:nvPr/>
            </p:nvSpPr>
            <p:spPr>
              <a:xfrm>
                <a:off x="8035709" y="913799"/>
                <a:ext cx="87155" cy="96474"/>
              </a:xfrm>
              <a:custGeom>
                <a:avLst/>
                <a:gdLst>
                  <a:gd name="connsiteX0" fmla="*/ 2 w 87155"/>
                  <a:gd name="connsiteY0" fmla="*/ 48430 h 96474"/>
                  <a:gd name="connsiteX1" fmla="*/ 2 w 87155"/>
                  <a:gd name="connsiteY1" fmla="*/ 48430 h 96474"/>
                  <a:gd name="connsiteX2" fmla="*/ 48198 w 87155"/>
                  <a:gd name="connsiteY2" fmla="*/ 1 h 96474"/>
                  <a:gd name="connsiteX3" fmla="*/ 86298 w 87155"/>
                  <a:gd name="connsiteY3" fmla="*/ 17044 h 96474"/>
                  <a:gd name="connsiteX4" fmla="*/ 79821 w 87155"/>
                  <a:gd name="connsiteY4" fmla="*/ 23563 h 96474"/>
                  <a:gd name="connsiteX5" fmla="*/ 48293 w 87155"/>
                  <a:gd name="connsiteY5" fmla="*/ 8383 h 96474"/>
                  <a:gd name="connsiteX6" fmla="*/ 10174 w 87155"/>
                  <a:gd name="connsiteY6" fmla="*/ 47458 h 96474"/>
                  <a:gd name="connsiteX7" fmla="*/ 10193 w 87155"/>
                  <a:gd name="connsiteY7" fmla="*/ 48057 h 96474"/>
                  <a:gd name="connsiteX8" fmla="*/ 10193 w 87155"/>
                  <a:gd name="connsiteY8" fmla="*/ 48057 h 96474"/>
                  <a:gd name="connsiteX9" fmla="*/ 48839 w 87155"/>
                  <a:gd name="connsiteY9" fmla="*/ 88097 h 96474"/>
                  <a:gd name="connsiteX10" fmla="*/ 49150 w 87155"/>
                  <a:gd name="connsiteY10" fmla="*/ 88105 h 96474"/>
                  <a:gd name="connsiteX11" fmla="*/ 80774 w 87155"/>
                  <a:gd name="connsiteY11" fmla="*/ 72738 h 96474"/>
                  <a:gd name="connsiteX12" fmla="*/ 87155 w 87155"/>
                  <a:gd name="connsiteY12" fmla="*/ 78139 h 96474"/>
                  <a:gd name="connsiteX13" fmla="*/ 19128 w 87155"/>
                  <a:gd name="connsiteY13" fmla="*/ 86511 h 96474"/>
                  <a:gd name="connsiteX14" fmla="*/ 383 w 87155"/>
                  <a:gd name="connsiteY14" fmla="*/ 48430 h 9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155" h="96474">
                    <a:moveTo>
                      <a:pt x="2" y="48430"/>
                    </a:moveTo>
                    <a:lnTo>
                      <a:pt x="2" y="48430"/>
                    </a:lnTo>
                    <a:cubicBezTo>
                      <a:pt x="-212" y="22104"/>
                      <a:pt x="21278" y="510"/>
                      <a:pt x="48198" y="1"/>
                    </a:cubicBezTo>
                    <a:cubicBezTo>
                      <a:pt x="62843" y="-70"/>
                      <a:pt x="76778" y="6163"/>
                      <a:pt x="86298" y="17044"/>
                    </a:cubicBezTo>
                    <a:lnTo>
                      <a:pt x="79821" y="23563"/>
                    </a:lnTo>
                    <a:cubicBezTo>
                      <a:pt x="72014" y="14329"/>
                      <a:pt x="60539" y="8804"/>
                      <a:pt x="48293" y="8383"/>
                    </a:cubicBezTo>
                    <a:cubicBezTo>
                      <a:pt x="26731" y="8881"/>
                      <a:pt x="9665" y="26376"/>
                      <a:pt x="10174" y="47458"/>
                    </a:cubicBezTo>
                    <a:cubicBezTo>
                      <a:pt x="10179" y="47658"/>
                      <a:pt x="10185" y="47858"/>
                      <a:pt x="10193" y="48057"/>
                    </a:cubicBezTo>
                    <a:lnTo>
                      <a:pt x="10193" y="48057"/>
                    </a:lnTo>
                    <a:cubicBezTo>
                      <a:pt x="9557" y="69549"/>
                      <a:pt x="26860" y="87475"/>
                      <a:pt x="48839" y="88097"/>
                    </a:cubicBezTo>
                    <a:cubicBezTo>
                      <a:pt x="48943" y="88100"/>
                      <a:pt x="49047" y="88103"/>
                      <a:pt x="49150" y="88105"/>
                    </a:cubicBezTo>
                    <a:cubicBezTo>
                      <a:pt x="61485" y="87761"/>
                      <a:pt x="73045" y="82144"/>
                      <a:pt x="80774" y="72738"/>
                    </a:cubicBezTo>
                    <a:lnTo>
                      <a:pt x="87155" y="78139"/>
                    </a:lnTo>
                    <a:cubicBezTo>
                      <a:pt x="70734" y="98819"/>
                      <a:pt x="40277" y="102567"/>
                      <a:pt x="19128" y="86511"/>
                    </a:cubicBezTo>
                    <a:cubicBezTo>
                      <a:pt x="7118" y="77394"/>
                      <a:pt x="178" y="63296"/>
                      <a:pt x="383" y="48430"/>
                    </a:cubicBezTo>
                    <a:close/>
                  </a:path>
                </a:pathLst>
              </a:custGeom>
              <a:grp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4E270C66-7772-1F45-8A8A-C705B93A21C8}"/>
                  </a:ext>
                </a:extLst>
              </p:cNvPr>
              <p:cNvSpPr/>
              <p:nvPr/>
            </p:nvSpPr>
            <p:spPr>
              <a:xfrm>
                <a:off x="8138961" y="879341"/>
                <a:ext cx="11334" cy="128803"/>
              </a:xfrm>
              <a:custGeom>
                <a:avLst/>
                <a:gdLst>
                  <a:gd name="connsiteX0" fmla="*/ 0 w 11334"/>
                  <a:gd name="connsiteY0" fmla="*/ 0 h 128803"/>
                  <a:gd name="connsiteX1" fmla="*/ 11335 w 11334"/>
                  <a:gd name="connsiteY1" fmla="*/ 0 h 128803"/>
                  <a:gd name="connsiteX2" fmla="*/ 11335 w 11334"/>
                  <a:gd name="connsiteY2" fmla="*/ 12200 h 128803"/>
                  <a:gd name="connsiteX3" fmla="*/ 0 w 11334"/>
                  <a:gd name="connsiteY3" fmla="*/ 12200 h 128803"/>
                  <a:gd name="connsiteX4" fmla="*/ 1143 w 11334"/>
                  <a:gd name="connsiteY4" fmla="*/ 36322 h 128803"/>
                  <a:gd name="connsiteX5" fmla="*/ 10668 w 11334"/>
                  <a:gd name="connsiteY5" fmla="*/ 36322 h 128803"/>
                  <a:gd name="connsiteX6" fmla="*/ 10668 w 11334"/>
                  <a:gd name="connsiteY6" fmla="*/ 128803 h 128803"/>
                  <a:gd name="connsiteX7" fmla="*/ 1143 w 11334"/>
                  <a:gd name="connsiteY7" fmla="*/ 128803 h 12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34" h="128803">
                    <a:moveTo>
                      <a:pt x="0" y="0"/>
                    </a:moveTo>
                    <a:lnTo>
                      <a:pt x="11335" y="0"/>
                    </a:lnTo>
                    <a:lnTo>
                      <a:pt x="11335" y="12200"/>
                    </a:lnTo>
                    <a:lnTo>
                      <a:pt x="0" y="12200"/>
                    </a:lnTo>
                    <a:close/>
                    <a:moveTo>
                      <a:pt x="1143" y="36322"/>
                    </a:moveTo>
                    <a:lnTo>
                      <a:pt x="10668" y="36322"/>
                    </a:lnTo>
                    <a:lnTo>
                      <a:pt x="10668" y="128803"/>
                    </a:lnTo>
                    <a:lnTo>
                      <a:pt x="1143" y="128803"/>
                    </a:lnTo>
                    <a:close/>
                  </a:path>
                </a:pathLst>
              </a:custGeom>
              <a:grpFill/>
              <a:ln w="952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435895CE-E541-584E-91DD-3863AA87EEBF}"/>
                  </a:ext>
                </a:extLst>
              </p:cNvPr>
              <p:cNvSpPr/>
              <p:nvPr/>
            </p:nvSpPr>
            <p:spPr>
              <a:xfrm>
                <a:off x="8169070" y="913800"/>
                <a:ext cx="88359" cy="96867"/>
              </a:xfrm>
              <a:custGeom>
                <a:avLst/>
                <a:gdLst>
                  <a:gd name="connsiteX0" fmla="*/ 85 w 88359"/>
                  <a:gd name="connsiteY0" fmla="*/ 48243 h 96867"/>
                  <a:gd name="connsiteX1" fmla="*/ 85 w 88359"/>
                  <a:gd name="connsiteY1" fmla="*/ 48243 h 96867"/>
                  <a:gd name="connsiteX2" fmla="*/ 43788 w 88359"/>
                  <a:gd name="connsiteY2" fmla="*/ 54 h 96867"/>
                  <a:gd name="connsiteX3" fmla="*/ 44948 w 88359"/>
                  <a:gd name="connsiteY3" fmla="*/ 0 h 96867"/>
                  <a:gd name="connsiteX4" fmla="*/ 88287 w 88359"/>
                  <a:gd name="connsiteY4" fmla="*/ 48429 h 96867"/>
                  <a:gd name="connsiteX5" fmla="*/ 88287 w 88359"/>
                  <a:gd name="connsiteY5" fmla="*/ 52062 h 96867"/>
                  <a:gd name="connsiteX6" fmla="*/ 9896 w 88359"/>
                  <a:gd name="connsiteY6" fmla="*/ 52062 h 96867"/>
                  <a:gd name="connsiteX7" fmla="*/ 47043 w 88359"/>
                  <a:gd name="connsiteY7" fmla="*/ 88477 h 96867"/>
                  <a:gd name="connsiteX8" fmla="*/ 79428 w 88359"/>
                  <a:gd name="connsiteY8" fmla="*/ 73948 h 96867"/>
                  <a:gd name="connsiteX9" fmla="*/ 85715 w 88359"/>
                  <a:gd name="connsiteY9" fmla="*/ 79443 h 96867"/>
                  <a:gd name="connsiteX10" fmla="*/ 46662 w 88359"/>
                  <a:gd name="connsiteY10" fmla="*/ 96859 h 96867"/>
                  <a:gd name="connsiteX11" fmla="*/ 11 w 88359"/>
                  <a:gd name="connsiteY11" fmla="*/ 50461 h 96867"/>
                  <a:gd name="connsiteX12" fmla="*/ 85 w 88359"/>
                  <a:gd name="connsiteY12" fmla="*/ 48243 h 96867"/>
                  <a:gd name="connsiteX13" fmla="*/ 78476 w 88359"/>
                  <a:gd name="connsiteY13" fmla="*/ 43680 h 96867"/>
                  <a:gd name="connsiteX14" fmla="*/ 44567 w 88359"/>
                  <a:gd name="connsiteY14" fmla="*/ 7823 h 96867"/>
                  <a:gd name="connsiteX15" fmla="*/ 9705 w 88359"/>
                  <a:gd name="connsiteY15" fmla="*/ 43680 h 96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8359" h="96867">
                    <a:moveTo>
                      <a:pt x="85" y="48243"/>
                    </a:moveTo>
                    <a:lnTo>
                      <a:pt x="85" y="48243"/>
                    </a:lnTo>
                    <a:cubicBezTo>
                      <a:pt x="-1456" y="23136"/>
                      <a:pt x="18110" y="1561"/>
                      <a:pt x="43788" y="54"/>
                    </a:cubicBezTo>
                    <a:cubicBezTo>
                      <a:pt x="44174" y="31"/>
                      <a:pt x="44561" y="13"/>
                      <a:pt x="44948" y="0"/>
                    </a:cubicBezTo>
                    <a:cubicBezTo>
                      <a:pt x="71427" y="0"/>
                      <a:pt x="88287" y="21048"/>
                      <a:pt x="88287" y="48429"/>
                    </a:cubicBezTo>
                    <a:cubicBezTo>
                      <a:pt x="88384" y="49638"/>
                      <a:pt x="88384" y="50853"/>
                      <a:pt x="88287" y="52062"/>
                    </a:cubicBezTo>
                    <a:lnTo>
                      <a:pt x="9896" y="52062"/>
                    </a:lnTo>
                    <a:cubicBezTo>
                      <a:pt x="10051" y="72074"/>
                      <a:pt x="26577" y="88274"/>
                      <a:pt x="47043" y="88477"/>
                    </a:cubicBezTo>
                    <a:cubicBezTo>
                      <a:pt x="59497" y="88521"/>
                      <a:pt x="71340" y="83208"/>
                      <a:pt x="79428" y="73948"/>
                    </a:cubicBezTo>
                    <a:lnTo>
                      <a:pt x="85715" y="79443"/>
                    </a:lnTo>
                    <a:cubicBezTo>
                      <a:pt x="76071" y="90737"/>
                      <a:pt x="61707" y="97143"/>
                      <a:pt x="46662" y="96859"/>
                    </a:cubicBezTo>
                    <a:cubicBezTo>
                      <a:pt x="20676" y="96642"/>
                      <a:pt x="-210" y="75869"/>
                      <a:pt x="11" y="50461"/>
                    </a:cubicBezTo>
                    <a:cubicBezTo>
                      <a:pt x="18" y="49721"/>
                      <a:pt x="42" y="48982"/>
                      <a:pt x="85" y="48243"/>
                    </a:cubicBezTo>
                    <a:close/>
                    <a:moveTo>
                      <a:pt x="78476" y="43680"/>
                    </a:moveTo>
                    <a:cubicBezTo>
                      <a:pt x="77238" y="25053"/>
                      <a:pt x="66284" y="7823"/>
                      <a:pt x="44567" y="7823"/>
                    </a:cubicBezTo>
                    <a:cubicBezTo>
                      <a:pt x="25067" y="8859"/>
                      <a:pt x="9778" y="24585"/>
                      <a:pt x="9705" y="43680"/>
                    </a:cubicBezTo>
                    <a:close/>
                  </a:path>
                </a:pathLst>
              </a:custGeom>
              <a:grp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5A9A4C35-53D8-AA45-ADB4-1CC8ABBCDCDF}"/>
                  </a:ext>
                </a:extLst>
              </p:cNvPr>
              <p:cNvSpPr/>
              <p:nvPr/>
            </p:nvSpPr>
            <p:spPr>
              <a:xfrm>
                <a:off x="8274692" y="913359"/>
                <a:ext cx="81851" cy="94784"/>
              </a:xfrm>
              <a:custGeom>
                <a:avLst/>
                <a:gdLst>
                  <a:gd name="connsiteX0" fmla="*/ 0 w 81851"/>
                  <a:gd name="connsiteY0" fmla="*/ 2304 h 94784"/>
                  <a:gd name="connsiteX1" fmla="*/ 9525 w 81851"/>
                  <a:gd name="connsiteY1" fmla="*/ 2304 h 94784"/>
                  <a:gd name="connsiteX2" fmla="*/ 9525 w 81851"/>
                  <a:gd name="connsiteY2" fmla="*/ 19533 h 94784"/>
                  <a:gd name="connsiteX3" fmla="*/ 43625 w 81851"/>
                  <a:gd name="connsiteY3" fmla="*/ 68 h 94784"/>
                  <a:gd name="connsiteX4" fmla="*/ 81783 w 81851"/>
                  <a:gd name="connsiteY4" fmla="*/ 33032 h 94784"/>
                  <a:gd name="connsiteX5" fmla="*/ 81725 w 81851"/>
                  <a:gd name="connsiteY5" fmla="*/ 38160 h 94784"/>
                  <a:gd name="connsiteX6" fmla="*/ 81725 w 81851"/>
                  <a:gd name="connsiteY6" fmla="*/ 94785 h 94784"/>
                  <a:gd name="connsiteX7" fmla="*/ 72676 w 81851"/>
                  <a:gd name="connsiteY7" fmla="*/ 94785 h 94784"/>
                  <a:gd name="connsiteX8" fmla="*/ 72676 w 81851"/>
                  <a:gd name="connsiteY8" fmla="*/ 39836 h 94784"/>
                  <a:gd name="connsiteX9" fmla="*/ 42577 w 81851"/>
                  <a:gd name="connsiteY9" fmla="*/ 8264 h 94784"/>
                  <a:gd name="connsiteX10" fmla="*/ 9786 w 81851"/>
                  <a:gd name="connsiteY10" fmla="*/ 39527 h 94784"/>
                  <a:gd name="connsiteX11" fmla="*/ 9811 w 81851"/>
                  <a:gd name="connsiteY11" fmla="*/ 41233 h 94784"/>
                  <a:gd name="connsiteX12" fmla="*/ 9811 w 81851"/>
                  <a:gd name="connsiteY12" fmla="*/ 94785 h 94784"/>
                  <a:gd name="connsiteX13" fmla="*/ 286 w 81851"/>
                  <a:gd name="connsiteY13" fmla="*/ 94785 h 94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851" h="94784">
                    <a:moveTo>
                      <a:pt x="0" y="2304"/>
                    </a:moveTo>
                    <a:lnTo>
                      <a:pt x="9525" y="2304"/>
                    </a:lnTo>
                    <a:lnTo>
                      <a:pt x="9525" y="19533"/>
                    </a:lnTo>
                    <a:cubicBezTo>
                      <a:pt x="16097" y="7154"/>
                      <a:pt x="29369" y="-422"/>
                      <a:pt x="43625" y="68"/>
                    </a:cubicBezTo>
                    <a:cubicBezTo>
                      <a:pt x="63471" y="-1132"/>
                      <a:pt x="80555" y="13627"/>
                      <a:pt x="81783" y="33032"/>
                    </a:cubicBezTo>
                    <a:cubicBezTo>
                      <a:pt x="81891" y="34741"/>
                      <a:pt x="81871" y="36454"/>
                      <a:pt x="81725" y="38160"/>
                    </a:cubicBezTo>
                    <a:lnTo>
                      <a:pt x="81725" y="94785"/>
                    </a:lnTo>
                    <a:lnTo>
                      <a:pt x="72676" y="94785"/>
                    </a:lnTo>
                    <a:lnTo>
                      <a:pt x="72676" y="39836"/>
                    </a:lnTo>
                    <a:cubicBezTo>
                      <a:pt x="72676" y="20744"/>
                      <a:pt x="61722" y="8264"/>
                      <a:pt x="42577" y="8264"/>
                    </a:cubicBezTo>
                    <a:cubicBezTo>
                      <a:pt x="24692" y="8043"/>
                      <a:pt x="10011" y="22040"/>
                      <a:pt x="9786" y="39527"/>
                    </a:cubicBezTo>
                    <a:cubicBezTo>
                      <a:pt x="9778" y="40096"/>
                      <a:pt x="9787" y="40665"/>
                      <a:pt x="9811" y="41233"/>
                    </a:cubicBezTo>
                    <a:lnTo>
                      <a:pt x="9811" y="94785"/>
                    </a:lnTo>
                    <a:lnTo>
                      <a:pt x="286" y="94785"/>
                    </a:lnTo>
                    <a:close/>
                  </a:path>
                </a:pathLst>
              </a:custGeom>
              <a:grpFill/>
              <a:ln w="952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3518D700-9137-F444-B1E6-4F10EBA91A1A}"/>
                  </a:ext>
                </a:extLst>
              </p:cNvPr>
              <p:cNvSpPr/>
              <p:nvPr/>
            </p:nvSpPr>
            <p:spPr>
              <a:xfrm>
                <a:off x="8372319" y="914110"/>
                <a:ext cx="86777" cy="96164"/>
              </a:xfrm>
              <a:custGeom>
                <a:avLst/>
                <a:gdLst>
                  <a:gd name="connsiteX0" fmla="*/ 195 w 86777"/>
                  <a:gd name="connsiteY0" fmla="*/ 48120 h 96164"/>
                  <a:gd name="connsiteX1" fmla="*/ 195 w 86777"/>
                  <a:gd name="connsiteY1" fmla="*/ 48120 h 96164"/>
                  <a:gd name="connsiteX2" fmla="*/ 48324 w 86777"/>
                  <a:gd name="connsiteY2" fmla="*/ 3 h 96164"/>
                  <a:gd name="connsiteX3" fmla="*/ 85920 w 86777"/>
                  <a:gd name="connsiteY3" fmla="*/ 16734 h 96164"/>
                  <a:gd name="connsiteX4" fmla="*/ 79443 w 86777"/>
                  <a:gd name="connsiteY4" fmla="*/ 23253 h 96164"/>
                  <a:gd name="connsiteX5" fmla="*/ 47915 w 86777"/>
                  <a:gd name="connsiteY5" fmla="*/ 8072 h 96164"/>
                  <a:gd name="connsiteX6" fmla="*/ 9796 w 86777"/>
                  <a:gd name="connsiteY6" fmla="*/ 47148 h 96164"/>
                  <a:gd name="connsiteX7" fmla="*/ 9815 w 86777"/>
                  <a:gd name="connsiteY7" fmla="*/ 47747 h 96164"/>
                  <a:gd name="connsiteX8" fmla="*/ 9815 w 86777"/>
                  <a:gd name="connsiteY8" fmla="*/ 47747 h 96164"/>
                  <a:gd name="connsiteX9" fmla="*/ 48461 w 86777"/>
                  <a:gd name="connsiteY9" fmla="*/ 87787 h 96164"/>
                  <a:gd name="connsiteX10" fmla="*/ 48772 w 86777"/>
                  <a:gd name="connsiteY10" fmla="*/ 87795 h 96164"/>
                  <a:gd name="connsiteX11" fmla="*/ 80491 w 86777"/>
                  <a:gd name="connsiteY11" fmla="*/ 72428 h 96164"/>
                  <a:gd name="connsiteX12" fmla="*/ 86777 w 86777"/>
                  <a:gd name="connsiteY12" fmla="*/ 77829 h 96164"/>
                  <a:gd name="connsiteX13" fmla="*/ 18750 w 86777"/>
                  <a:gd name="connsiteY13" fmla="*/ 86201 h 96164"/>
                  <a:gd name="connsiteX14" fmla="*/ 4 w 86777"/>
                  <a:gd name="connsiteY14" fmla="*/ 48120 h 96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77" h="96164">
                    <a:moveTo>
                      <a:pt x="195" y="48120"/>
                    </a:moveTo>
                    <a:lnTo>
                      <a:pt x="195" y="48120"/>
                    </a:lnTo>
                    <a:cubicBezTo>
                      <a:pt x="-104" y="21838"/>
                      <a:pt x="21445" y="295"/>
                      <a:pt x="48324" y="3"/>
                    </a:cubicBezTo>
                    <a:cubicBezTo>
                      <a:pt x="62775" y="-154"/>
                      <a:pt x="76550" y="5976"/>
                      <a:pt x="85920" y="16734"/>
                    </a:cubicBezTo>
                    <a:lnTo>
                      <a:pt x="79443" y="23253"/>
                    </a:lnTo>
                    <a:cubicBezTo>
                      <a:pt x="71636" y="14019"/>
                      <a:pt x="60160" y="8494"/>
                      <a:pt x="47915" y="8072"/>
                    </a:cubicBezTo>
                    <a:cubicBezTo>
                      <a:pt x="26353" y="8571"/>
                      <a:pt x="9287" y="26065"/>
                      <a:pt x="9796" y="47148"/>
                    </a:cubicBezTo>
                    <a:cubicBezTo>
                      <a:pt x="9801" y="47348"/>
                      <a:pt x="9807" y="47548"/>
                      <a:pt x="9815" y="47747"/>
                    </a:cubicBezTo>
                    <a:lnTo>
                      <a:pt x="9815" y="47747"/>
                    </a:lnTo>
                    <a:cubicBezTo>
                      <a:pt x="9179" y="69239"/>
                      <a:pt x="26481" y="87165"/>
                      <a:pt x="48461" y="87787"/>
                    </a:cubicBezTo>
                    <a:cubicBezTo>
                      <a:pt x="48565" y="87790"/>
                      <a:pt x="48669" y="87792"/>
                      <a:pt x="48772" y="87795"/>
                    </a:cubicBezTo>
                    <a:cubicBezTo>
                      <a:pt x="61128" y="87428"/>
                      <a:pt x="72708" y="81818"/>
                      <a:pt x="80491" y="72428"/>
                    </a:cubicBezTo>
                    <a:lnTo>
                      <a:pt x="86777" y="77829"/>
                    </a:lnTo>
                    <a:cubicBezTo>
                      <a:pt x="70356" y="98509"/>
                      <a:pt x="39899" y="102257"/>
                      <a:pt x="18750" y="86201"/>
                    </a:cubicBezTo>
                    <a:cubicBezTo>
                      <a:pt x="6740" y="77084"/>
                      <a:pt x="-200" y="62985"/>
                      <a:pt x="4" y="48120"/>
                    </a:cubicBezTo>
                    <a:close/>
                  </a:path>
                </a:pathLst>
              </a:custGeom>
              <a:grp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AE2520B1-FE23-A840-B15C-C5E28807F703}"/>
                  </a:ext>
                </a:extLst>
              </p:cNvPr>
              <p:cNvSpPr/>
              <p:nvPr/>
            </p:nvSpPr>
            <p:spPr>
              <a:xfrm>
                <a:off x="8465869" y="913800"/>
                <a:ext cx="88359" cy="96867"/>
              </a:xfrm>
              <a:custGeom>
                <a:avLst/>
                <a:gdLst>
                  <a:gd name="connsiteX0" fmla="*/ 85 w 88359"/>
                  <a:gd name="connsiteY0" fmla="*/ 48243 h 96867"/>
                  <a:gd name="connsiteX1" fmla="*/ 85 w 88359"/>
                  <a:gd name="connsiteY1" fmla="*/ 48243 h 96867"/>
                  <a:gd name="connsiteX2" fmla="*/ 43788 w 88359"/>
                  <a:gd name="connsiteY2" fmla="*/ 54 h 96867"/>
                  <a:gd name="connsiteX3" fmla="*/ 44948 w 88359"/>
                  <a:gd name="connsiteY3" fmla="*/ 0 h 96867"/>
                  <a:gd name="connsiteX4" fmla="*/ 88287 w 88359"/>
                  <a:gd name="connsiteY4" fmla="*/ 48429 h 96867"/>
                  <a:gd name="connsiteX5" fmla="*/ 88287 w 88359"/>
                  <a:gd name="connsiteY5" fmla="*/ 52062 h 96867"/>
                  <a:gd name="connsiteX6" fmla="*/ 9896 w 88359"/>
                  <a:gd name="connsiteY6" fmla="*/ 52062 h 96867"/>
                  <a:gd name="connsiteX7" fmla="*/ 46948 w 88359"/>
                  <a:gd name="connsiteY7" fmla="*/ 88477 h 96867"/>
                  <a:gd name="connsiteX8" fmla="*/ 79428 w 88359"/>
                  <a:gd name="connsiteY8" fmla="*/ 73948 h 96867"/>
                  <a:gd name="connsiteX9" fmla="*/ 85715 w 88359"/>
                  <a:gd name="connsiteY9" fmla="*/ 79443 h 96867"/>
                  <a:gd name="connsiteX10" fmla="*/ 46662 w 88359"/>
                  <a:gd name="connsiteY10" fmla="*/ 96859 h 96867"/>
                  <a:gd name="connsiteX11" fmla="*/ 11 w 88359"/>
                  <a:gd name="connsiteY11" fmla="*/ 50461 h 96867"/>
                  <a:gd name="connsiteX12" fmla="*/ 85 w 88359"/>
                  <a:gd name="connsiteY12" fmla="*/ 48243 h 96867"/>
                  <a:gd name="connsiteX13" fmla="*/ 78476 w 88359"/>
                  <a:gd name="connsiteY13" fmla="*/ 43680 h 96867"/>
                  <a:gd name="connsiteX14" fmla="*/ 44567 w 88359"/>
                  <a:gd name="connsiteY14" fmla="*/ 7823 h 96867"/>
                  <a:gd name="connsiteX15" fmla="*/ 9705 w 88359"/>
                  <a:gd name="connsiteY15" fmla="*/ 43680 h 96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8359" h="96867">
                    <a:moveTo>
                      <a:pt x="85" y="48243"/>
                    </a:moveTo>
                    <a:lnTo>
                      <a:pt x="85" y="48243"/>
                    </a:lnTo>
                    <a:cubicBezTo>
                      <a:pt x="-1456" y="23136"/>
                      <a:pt x="18110" y="1561"/>
                      <a:pt x="43788" y="54"/>
                    </a:cubicBezTo>
                    <a:cubicBezTo>
                      <a:pt x="44174" y="31"/>
                      <a:pt x="44561" y="13"/>
                      <a:pt x="44948" y="0"/>
                    </a:cubicBezTo>
                    <a:cubicBezTo>
                      <a:pt x="71427" y="0"/>
                      <a:pt x="88287" y="21048"/>
                      <a:pt x="88287" y="48429"/>
                    </a:cubicBezTo>
                    <a:cubicBezTo>
                      <a:pt x="88384" y="49638"/>
                      <a:pt x="88384" y="50853"/>
                      <a:pt x="88287" y="52062"/>
                    </a:cubicBezTo>
                    <a:lnTo>
                      <a:pt x="9896" y="52062"/>
                    </a:lnTo>
                    <a:cubicBezTo>
                      <a:pt x="10050" y="72038"/>
                      <a:pt x="26519" y="88224"/>
                      <a:pt x="46948" y="88477"/>
                    </a:cubicBezTo>
                    <a:cubicBezTo>
                      <a:pt x="59432" y="88536"/>
                      <a:pt x="71311" y="83222"/>
                      <a:pt x="79428" y="73948"/>
                    </a:cubicBezTo>
                    <a:lnTo>
                      <a:pt x="85715" y="79443"/>
                    </a:lnTo>
                    <a:cubicBezTo>
                      <a:pt x="76071" y="90737"/>
                      <a:pt x="61707" y="97143"/>
                      <a:pt x="46662" y="96859"/>
                    </a:cubicBezTo>
                    <a:cubicBezTo>
                      <a:pt x="20676" y="96642"/>
                      <a:pt x="-210" y="75869"/>
                      <a:pt x="11" y="50461"/>
                    </a:cubicBezTo>
                    <a:cubicBezTo>
                      <a:pt x="18" y="49721"/>
                      <a:pt x="42" y="48982"/>
                      <a:pt x="85" y="48243"/>
                    </a:cubicBezTo>
                    <a:close/>
                    <a:moveTo>
                      <a:pt x="78476" y="43680"/>
                    </a:moveTo>
                    <a:cubicBezTo>
                      <a:pt x="77238" y="25053"/>
                      <a:pt x="66284" y="7823"/>
                      <a:pt x="44567" y="7823"/>
                    </a:cubicBezTo>
                    <a:cubicBezTo>
                      <a:pt x="25067" y="8859"/>
                      <a:pt x="9778" y="24585"/>
                      <a:pt x="9705" y="43680"/>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4205827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CFF02E-5B86-EC45-917B-DDD15ACB3913}"/>
              </a:ext>
            </a:extLst>
          </p:cNvPr>
          <p:cNvSpPr>
            <a:spLocks noGrp="1"/>
          </p:cNvSpPr>
          <p:nvPr>
            <p:ph type="body" sz="quarter" idx="10"/>
          </p:nvPr>
        </p:nvSpPr>
        <p:spPr/>
        <p:txBody>
          <a:bodyPr/>
          <a:lstStyle/>
          <a:p>
            <a:r>
              <a:rPr lang="en-US" dirty="0"/>
              <a:t>03</a:t>
            </a:r>
          </a:p>
        </p:txBody>
      </p:sp>
      <p:sp>
        <p:nvSpPr>
          <p:cNvPr id="3" name="Text Placeholder 2">
            <a:extLst>
              <a:ext uri="{FF2B5EF4-FFF2-40B4-BE49-F238E27FC236}">
                <a16:creationId xmlns:a16="http://schemas.microsoft.com/office/drawing/2014/main" id="{F5FA1FE2-C123-AE48-963A-9E98B3EB650C}"/>
              </a:ext>
            </a:extLst>
          </p:cNvPr>
          <p:cNvSpPr>
            <a:spLocks noGrp="1"/>
          </p:cNvSpPr>
          <p:nvPr>
            <p:ph type="body" sz="quarter" idx="11"/>
          </p:nvPr>
        </p:nvSpPr>
        <p:spPr>
          <a:xfrm>
            <a:off x="4613131" y="3429000"/>
            <a:ext cx="7578869" cy="581746"/>
          </a:xfrm>
        </p:spPr>
        <p:txBody>
          <a:bodyPr/>
          <a:lstStyle/>
          <a:p>
            <a:r>
              <a:rPr lang="en-US" dirty="0"/>
              <a:t>Tips and tricks for </a:t>
            </a:r>
          </a:p>
          <a:p>
            <a:r>
              <a:rPr lang="en-US" dirty="0"/>
              <a:t>fast invoice processing </a:t>
            </a:r>
          </a:p>
          <a:p>
            <a:r>
              <a:rPr lang="en-US" dirty="0"/>
              <a:t>and payment</a:t>
            </a:r>
          </a:p>
        </p:txBody>
      </p:sp>
    </p:spTree>
    <p:extLst>
      <p:ext uri="{BB962C8B-B14F-4D97-AF65-F5344CB8AC3E}">
        <p14:creationId xmlns:p14="http://schemas.microsoft.com/office/powerpoint/2010/main" val="1629269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C6EE63D-4B38-2044-89AF-00FB8B685A93}"/>
              </a:ext>
            </a:extLst>
          </p:cNvPr>
          <p:cNvSpPr/>
          <p:nvPr/>
        </p:nvSpPr>
        <p:spPr>
          <a:xfrm>
            <a:off x="0" y="1091522"/>
            <a:ext cx="2832100" cy="57664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7255DAC-D9BF-F94C-8DAE-3FE03F69AC3E}"/>
              </a:ext>
            </a:extLst>
          </p:cNvPr>
          <p:cNvSpPr/>
          <p:nvPr/>
        </p:nvSpPr>
        <p:spPr>
          <a:xfrm>
            <a:off x="2835114" y="1091521"/>
            <a:ext cx="2832100" cy="57664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13C44EDE-B1F6-674B-8BC9-FBFFB8595B24}"/>
              </a:ext>
            </a:extLst>
          </p:cNvPr>
          <p:cNvSpPr>
            <a:spLocks noGrp="1"/>
          </p:cNvSpPr>
          <p:nvPr>
            <p:ph type="body" sz="quarter" idx="40"/>
          </p:nvPr>
        </p:nvSpPr>
        <p:spPr>
          <a:xfrm>
            <a:off x="6492586" y="1508947"/>
            <a:ext cx="4743450" cy="1228725"/>
          </a:xfrm>
        </p:spPr>
        <p:txBody>
          <a:bodyPr/>
          <a:lstStyle/>
          <a:p>
            <a:r>
              <a:rPr lang="en-US" sz="2000" dirty="0"/>
              <a:t>3.1 Know your booking reference</a:t>
            </a:r>
          </a:p>
        </p:txBody>
      </p:sp>
      <p:sp>
        <p:nvSpPr>
          <p:cNvPr id="5" name="Text Placeholder 4">
            <a:extLst>
              <a:ext uri="{FF2B5EF4-FFF2-40B4-BE49-F238E27FC236}">
                <a16:creationId xmlns:a16="http://schemas.microsoft.com/office/drawing/2014/main" id="{0C6AD671-687B-7346-86C9-079EF80166F3}"/>
              </a:ext>
            </a:extLst>
          </p:cNvPr>
          <p:cNvSpPr>
            <a:spLocks noGrp="1"/>
          </p:cNvSpPr>
          <p:nvPr>
            <p:ph type="body" sz="quarter" idx="41"/>
          </p:nvPr>
        </p:nvSpPr>
        <p:spPr>
          <a:xfrm>
            <a:off x="6492586" y="2613185"/>
            <a:ext cx="4743450" cy="2669901"/>
          </a:xfrm>
        </p:spPr>
        <p:txBody>
          <a:bodyPr/>
          <a:lstStyle/>
          <a:p>
            <a:r>
              <a:rPr lang="en-US" sz="1200" dirty="0">
                <a:solidFill>
                  <a:schemeClr val="tx1"/>
                </a:solidFill>
              </a:rPr>
              <a:t>Please make sure you receive a booking reference for every OMG order and that you use it when billing an OMG entity. </a:t>
            </a:r>
            <a:endParaRPr lang="en-GB" sz="1200" dirty="0">
              <a:solidFill>
                <a:schemeClr val="tx1"/>
              </a:solidFill>
            </a:endParaRPr>
          </a:p>
          <a:p>
            <a:r>
              <a:rPr lang="en-US" sz="1200" dirty="0">
                <a:solidFill>
                  <a:schemeClr val="tx1"/>
                </a:solidFill>
              </a:rPr>
              <a:t> </a:t>
            </a:r>
            <a:endParaRPr lang="en-GB" sz="1200" dirty="0">
              <a:solidFill>
                <a:schemeClr val="tx1"/>
              </a:solidFill>
            </a:endParaRPr>
          </a:p>
          <a:p>
            <a:r>
              <a:rPr lang="en-US" sz="1200" dirty="0">
                <a:solidFill>
                  <a:schemeClr val="tx1"/>
                </a:solidFill>
              </a:rPr>
              <a:t>Following the rules shown here will allow your invoice to pass through all validation and matching steps in a timely manner. It will also allow your invoice to avoid rejection and rework, and will enable us to pay you on time:</a:t>
            </a:r>
          </a:p>
          <a:p>
            <a:endParaRPr lang="en-US" sz="1200" dirty="0">
              <a:solidFill>
                <a:schemeClr val="tx1"/>
              </a:solidFill>
            </a:endParaRPr>
          </a:p>
        </p:txBody>
      </p:sp>
      <p:sp>
        <p:nvSpPr>
          <p:cNvPr id="2" name="Text Placeholder 1">
            <a:extLst>
              <a:ext uri="{FF2B5EF4-FFF2-40B4-BE49-F238E27FC236}">
                <a16:creationId xmlns:a16="http://schemas.microsoft.com/office/drawing/2014/main" id="{041A6D62-834F-D44E-A034-C081A1FCE57B}"/>
              </a:ext>
            </a:extLst>
          </p:cNvPr>
          <p:cNvSpPr>
            <a:spLocks noGrp="1"/>
          </p:cNvSpPr>
          <p:nvPr>
            <p:ph type="body" sz="quarter" idx="14"/>
          </p:nvPr>
        </p:nvSpPr>
        <p:spPr/>
        <p:txBody>
          <a:bodyPr/>
          <a:lstStyle/>
          <a:p>
            <a:r>
              <a:rPr lang="en-US" dirty="0"/>
              <a:t>TIPS AND TRICKS</a:t>
            </a:r>
          </a:p>
        </p:txBody>
      </p:sp>
      <p:sp>
        <p:nvSpPr>
          <p:cNvPr id="11" name="TextBox 10">
            <a:extLst>
              <a:ext uri="{FF2B5EF4-FFF2-40B4-BE49-F238E27FC236}">
                <a16:creationId xmlns:a16="http://schemas.microsoft.com/office/drawing/2014/main" id="{2F355FBF-8021-3743-ABBF-58493E2573F4}"/>
              </a:ext>
            </a:extLst>
          </p:cNvPr>
          <p:cNvSpPr txBox="1"/>
          <p:nvPr/>
        </p:nvSpPr>
        <p:spPr>
          <a:xfrm>
            <a:off x="367393" y="1387718"/>
            <a:ext cx="2006601" cy="166199"/>
          </a:xfrm>
          <a:prstGeom prst="rect">
            <a:avLst/>
          </a:prstGeom>
          <a:noFill/>
          <a:ln>
            <a:noFill/>
          </a:ln>
        </p:spPr>
        <p:txBody>
          <a:bodyPr wrap="square" lIns="0" tIns="0" rIns="0" bIns="0" rtlCol="0">
            <a:spAutoFit/>
          </a:bodyPr>
          <a:lstStyle/>
          <a:p>
            <a:pPr algn="ctr" defTabSz="914400" rtl="0" eaLnBrk="1" latinLnBrk="0" hangingPunct="1">
              <a:lnSpc>
                <a:spcPct val="90000"/>
              </a:lnSpc>
              <a:spcBef>
                <a:spcPts val="600"/>
              </a:spcBef>
            </a:pPr>
            <a:r>
              <a:rPr lang="en-US" sz="1200" b="1" kern="1200" dirty="0">
                <a:solidFill>
                  <a:schemeClr val="bg1"/>
                </a:solidFill>
                <a:latin typeface="+mn-lt"/>
                <a:ea typeface="+mn-ea"/>
                <a:cs typeface="+mn-cs"/>
              </a:rPr>
              <a:t>DO NOT = LATE PAYMENT</a:t>
            </a:r>
          </a:p>
        </p:txBody>
      </p:sp>
      <p:cxnSp>
        <p:nvCxnSpPr>
          <p:cNvPr id="12" name="Straight Connector 11">
            <a:extLst>
              <a:ext uri="{FF2B5EF4-FFF2-40B4-BE49-F238E27FC236}">
                <a16:creationId xmlns:a16="http://schemas.microsoft.com/office/drawing/2014/main" id="{E4CB1FB8-E643-7C49-9863-3518D433CD81}"/>
              </a:ext>
            </a:extLst>
          </p:cNvPr>
          <p:cNvCxnSpPr/>
          <p:nvPr/>
        </p:nvCxnSpPr>
        <p:spPr>
          <a:xfrm>
            <a:off x="739158" y="1703185"/>
            <a:ext cx="124690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51D2DC0-9FAC-CF49-B2F4-9FEABA570E72}"/>
              </a:ext>
            </a:extLst>
          </p:cNvPr>
          <p:cNvSpPr txBox="1"/>
          <p:nvPr/>
        </p:nvSpPr>
        <p:spPr>
          <a:xfrm>
            <a:off x="3215389" y="1387718"/>
            <a:ext cx="2006601" cy="166199"/>
          </a:xfrm>
          <a:prstGeom prst="rect">
            <a:avLst/>
          </a:prstGeom>
          <a:noFill/>
        </p:spPr>
        <p:txBody>
          <a:bodyPr wrap="square" lIns="0" tIns="0" rIns="0" bIns="0" rtlCol="0">
            <a:spAutoFit/>
          </a:bodyPr>
          <a:lstStyle/>
          <a:p>
            <a:pPr algn="ctr" defTabSz="914400" rtl="0" eaLnBrk="1" latinLnBrk="0" hangingPunct="1">
              <a:lnSpc>
                <a:spcPct val="90000"/>
              </a:lnSpc>
              <a:spcBef>
                <a:spcPts val="600"/>
              </a:spcBef>
            </a:pPr>
            <a:r>
              <a:rPr lang="en-US" sz="1200" b="1" kern="1200" dirty="0">
                <a:solidFill>
                  <a:schemeClr val="bg1"/>
                </a:solidFill>
                <a:latin typeface="+mn-lt"/>
                <a:ea typeface="+mn-ea"/>
                <a:cs typeface="+mn-cs"/>
              </a:rPr>
              <a:t>DO = TIMELY PAYMENT</a:t>
            </a:r>
          </a:p>
        </p:txBody>
      </p:sp>
      <p:cxnSp>
        <p:nvCxnSpPr>
          <p:cNvPr id="14" name="Straight Connector 13">
            <a:extLst>
              <a:ext uri="{FF2B5EF4-FFF2-40B4-BE49-F238E27FC236}">
                <a16:creationId xmlns:a16="http://schemas.microsoft.com/office/drawing/2014/main" id="{872FFEF4-D59F-3C43-A741-A83CED37F7CF}"/>
              </a:ext>
            </a:extLst>
          </p:cNvPr>
          <p:cNvCxnSpPr/>
          <p:nvPr/>
        </p:nvCxnSpPr>
        <p:spPr>
          <a:xfrm>
            <a:off x="3587154" y="1703185"/>
            <a:ext cx="124690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BC7030FD-F971-A340-9E9A-0583FDB9BC64}"/>
              </a:ext>
            </a:extLst>
          </p:cNvPr>
          <p:cNvSpPr txBox="1"/>
          <p:nvPr/>
        </p:nvSpPr>
        <p:spPr>
          <a:xfrm>
            <a:off x="1" y="1915393"/>
            <a:ext cx="2829214" cy="304699"/>
          </a:xfrm>
          <a:prstGeom prst="rect">
            <a:avLst/>
          </a:prstGeom>
          <a:noFill/>
          <a:ln>
            <a:noFill/>
          </a:ln>
        </p:spPr>
        <p:txBody>
          <a:bodyPr wrap="square" lIns="0" tIns="0" rIns="0" bIns="0" rtlCol="0">
            <a:spAutoFit/>
          </a:bodyPr>
          <a:lstStyle/>
          <a:p>
            <a:pPr algn="ctr" defTabSz="914400" rtl="0" eaLnBrk="1" latinLnBrk="0" hangingPunct="1">
              <a:lnSpc>
                <a:spcPct val="90000"/>
              </a:lnSpc>
              <a:spcBef>
                <a:spcPts val="600"/>
              </a:spcBef>
            </a:pPr>
            <a:r>
              <a:rPr lang="en-US" sz="1100" b="1" kern="1200" dirty="0">
                <a:solidFill>
                  <a:schemeClr val="bg1"/>
                </a:solidFill>
                <a:latin typeface="+mn-lt"/>
                <a:ea typeface="+mn-ea"/>
                <a:cs typeface="+mn-cs"/>
              </a:rPr>
              <a:t>More than one letter prefix.</a:t>
            </a:r>
            <a:br>
              <a:rPr lang="en-US" sz="1100" b="1" kern="1200" dirty="0">
                <a:solidFill>
                  <a:schemeClr val="bg1"/>
                </a:solidFill>
                <a:latin typeface="+mn-lt"/>
                <a:ea typeface="+mn-ea"/>
                <a:cs typeface="+mn-cs"/>
              </a:rPr>
            </a:br>
            <a:r>
              <a:rPr lang="en-US" sz="1100" b="1" dirty="0">
                <a:solidFill>
                  <a:schemeClr val="bg1"/>
                </a:solidFill>
              </a:rPr>
              <a:t>More than/less than 8 digits</a:t>
            </a:r>
            <a:endParaRPr lang="en-US" sz="1100" b="1" kern="1200" dirty="0">
              <a:solidFill>
                <a:schemeClr val="bg1"/>
              </a:solidFill>
              <a:latin typeface="+mn-lt"/>
              <a:ea typeface="+mn-ea"/>
              <a:cs typeface="+mn-cs"/>
            </a:endParaRPr>
          </a:p>
        </p:txBody>
      </p:sp>
      <p:sp>
        <p:nvSpPr>
          <p:cNvPr id="21" name="TextBox 20">
            <a:extLst>
              <a:ext uri="{FF2B5EF4-FFF2-40B4-BE49-F238E27FC236}">
                <a16:creationId xmlns:a16="http://schemas.microsoft.com/office/drawing/2014/main" id="{A6A858ED-4409-3D45-83F0-D633BC06B5A3}"/>
              </a:ext>
            </a:extLst>
          </p:cNvPr>
          <p:cNvSpPr txBox="1"/>
          <p:nvPr/>
        </p:nvSpPr>
        <p:spPr>
          <a:xfrm>
            <a:off x="1" y="2255968"/>
            <a:ext cx="2829214" cy="152349"/>
          </a:xfrm>
          <a:prstGeom prst="rect">
            <a:avLst/>
          </a:prstGeom>
          <a:noFill/>
          <a:ln>
            <a:noFill/>
          </a:ln>
        </p:spPr>
        <p:txBody>
          <a:bodyPr wrap="square" lIns="0" tIns="0" rIns="0" bIns="0" rtlCol="0">
            <a:spAutoFit/>
          </a:bodyPr>
          <a:lstStyle/>
          <a:p>
            <a:pPr algn="ctr" defTabSz="914400" rtl="0" eaLnBrk="1" latinLnBrk="0" hangingPunct="1">
              <a:lnSpc>
                <a:spcPct val="90000"/>
              </a:lnSpc>
              <a:spcBef>
                <a:spcPts val="600"/>
              </a:spcBef>
            </a:pPr>
            <a:r>
              <a:rPr lang="en-US" sz="1100" kern="1200" dirty="0">
                <a:solidFill>
                  <a:schemeClr val="bg1"/>
                </a:solidFill>
                <a:ea typeface="+mn-ea"/>
                <a:cs typeface="+mn-cs"/>
              </a:rPr>
              <a:t>PO29443</a:t>
            </a:r>
          </a:p>
        </p:txBody>
      </p:sp>
      <p:sp>
        <p:nvSpPr>
          <p:cNvPr id="22" name="TextBox 21">
            <a:extLst>
              <a:ext uri="{FF2B5EF4-FFF2-40B4-BE49-F238E27FC236}">
                <a16:creationId xmlns:a16="http://schemas.microsoft.com/office/drawing/2014/main" id="{1334BBC4-E316-A644-89B9-A9AF75D5B47F}"/>
              </a:ext>
            </a:extLst>
          </p:cNvPr>
          <p:cNvSpPr txBox="1"/>
          <p:nvPr/>
        </p:nvSpPr>
        <p:spPr>
          <a:xfrm>
            <a:off x="1" y="2883906"/>
            <a:ext cx="2829214" cy="304699"/>
          </a:xfrm>
          <a:prstGeom prst="rect">
            <a:avLst/>
          </a:prstGeom>
          <a:noFill/>
          <a:ln>
            <a:noFill/>
          </a:ln>
        </p:spPr>
        <p:txBody>
          <a:bodyPr wrap="square" lIns="0" tIns="0" rIns="0" bIns="0" rtlCol="0">
            <a:spAutoFit/>
          </a:bodyPr>
          <a:lstStyle/>
          <a:p>
            <a:pPr algn="ctr" defTabSz="914400" rtl="0" eaLnBrk="1" latinLnBrk="0" hangingPunct="1">
              <a:lnSpc>
                <a:spcPct val="90000"/>
              </a:lnSpc>
              <a:spcBef>
                <a:spcPts val="600"/>
              </a:spcBef>
            </a:pPr>
            <a:r>
              <a:rPr lang="en-US" sz="1100" b="1" kern="1200" dirty="0">
                <a:solidFill>
                  <a:schemeClr val="bg1"/>
                </a:solidFill>
                <a:latin typeface="+mn-lt"/>
                <a:ea typeface="+mn-ea"/>
                <a:cs typeface="+mn-cs"/>
              </a:rPr>
              <a:t>More/less than 8 digits</a:t>
            </a:r>
            <a:br>
              <a:rPr lang="en-US" sz="1100" b="1" kern="1200" dirty="0">
                <a:solidFill>
                  <a:schemeClr val="bg1"/>
                </a:solidFill>
                <a:latin typeface="+mn-lt"/>
                <a:ea typeface="+mn-ea"/>
                <a:cs typeface="+mn-cs"/>
              </a:rPr>
            </a:br>
            <a:r>
              <a:rPr lang="en-US" sz="1100" b="1" dirty="0">
                <a:solidFill>
                  <a:schemeClr val="bg1"/>
                </a:solidFill>
              </a:rPr>
              <a:t>Without a letter prefix</a:t>
            </a:r>
            <a:endParaRPr lang="en-US" sz="1100" b="1" kern="1200" dirty="0">
              <a:solidFill>
                <a:schemeClr val="bg1"/>
              </a:solidFill>
              <a:latin typeface="+mn-lt"/>
              <a:ea typeface="+mn-ea"/>
              <a:cs typeface="+mn-cs"/>
            </a:endParaRPr>
          </a:p>
        </p:txBody>
      </p:sp>
      <p:sp>
        <p:nvSpPr>
          <p:cNvPr id="23" name="TextBox 22">
            <a:extLst>
              <a:ext uri="{FF2B5EF4-FFF2-40B4-BE49-F238E27FC236}">
                <a16:creationId xmlns:a16="http://schemas.microsoft.com/office/drawing/2014/main" id="{B9CDF717-F989-DB45-B2CC-A66F91E99E75}"/>
              </a:ext>
            </a:extLst>
          </p:cNvPr>
          <p:cNvSpPr txBox="1"/>
          <p:nvPr/>
        </p:nvSpPr>
        <p:spPr>
          <a:xfrm>
            <a:off x="1" y="3232464"/>
            <a:ext cx="2829214" cy="152349"/>
          </a:xfrm>
          <a:prstGeom prst="rect">
            <a:avLst/>
          </a:prstGeom>
          <a:noFill/>
          <a:ln>
            <a:noFill/>
          </a:ln>
        </p:spPr>
        <p:txBody>
          <a:bodyPr wrap="square" lIns="0" tIns="0" rIns="0" bIns="0" rtlCol="0">
            <a:spAutoFit/>
          </a:bodyPr>
          <a:lstStyle/>
          <a:p>
            <a:pPr algn="ctr" defTabSz="914400" rtl="0" eaLnBrk="1" latinLnBrk="0" hangingPunct="1">
              <a:lnSpc>
                <a:spcPct val="90000"/>
              </a:lnSpc>
              <a:spcBef>
                <a:spcPts val="600"/>
              </a:spcBef>
            </a:pPr>
            <a:r>
              <a:rPr lang="en-US" sz="1100" dirty="0">
                <a:solidFill>
                  <a:schemeClr val="bg1"/>
                </a:solidFill>
              </a:rPr>
              <a:t>223112079</a:t>
            </a:r>
            <a:endParaRPr lang="en-US" sz="1100" kern="1200" dirty="0">
              <a:solidFill>
                <a:schemeClr val="bg1"/>
              </a:solidFill>
              <a:ea typeface="+mn-ea"/>
              <a:cs typeface="+mn-cs"/>
            </a:endParaRPr>
          </a:p>
        </p:txBody>
      </p:sp>
      <p:sp>
        <p:nvSpPr>
          <p:cNvPr id="24" name="TextBox 23">
            <a:extLst>
              <a:ext uri="{FF2B5EF4-FFF2-40B4-BE49-F238E27FC236}">
                <a16:creationId xmlns:a16="http://schemas.microsoft.com/office/drawing/2014/main" id="{C988F307-C7D3-3040-BBB6-7559E7EBE8CA}"/>
              </a:ext>
            </a:extLst>
          </p:cNvPr>
          <p:cNvSpPr txBox="1"/>
          <p:nvPr/>
        </p:nvSpPr>
        <p:spPr>
          <a:xfrm>
            <a:off x="1" y="3842228"/>
            <a:ext cx="2829214" cy="457048"/>
          </a:xfrm>
          <a:prstGeom prst="rect">
            <a:avLst/>
          </a:prstGeom>
          <a:noFill/>
          <a:ln>
            <a:noFill/>
          </a:ln>
        </p:spPr>
        <p:txBody>
          <a:bodyPr wrap="square" lIns="0" tIns="0" rIns="0" bIns="0" rtlCol="0">
            <a:spAutoFit/>
          </a:bodyPr>
          <a:lstStyle/>
          <a:p>
            <a:pPr algn="ctr" defTabSz="914400" rtl="0" eaLnBrk="1" latinLnBrk="0" hangingPunct="1">
              <a:lnSpc>
                <a:spcPct val="90000"/>
              </a:lnSpc>
              <a:spcBef>
                <a:spcPts val="600"/>
              </a:spcBef>
            </a:pPr>
            <a:r>
              <a:rPr lang="en-US" sz="1100" b="1" kern="1200" dirty="0">
                <a:solidFill>
                  <a:schemeClr val="bg1"/>
                </a:solidFill>
                <a:latin typeface="+mn-lt"/>
                <a:ea typeface="+mn-ea"/>
                <a:cs typeface="+mn-cs"/>
              </a:rPr>
              <a:t>Provide more/less than 5 digits</a:t>
            </a:r>
            <a:br>
              <a:rPr lang="en-US" sz="1100" b="1" kern="1200" dirty="0">
                <a:solidFill>
                  <a:schemeClr val="bg1"/>
                </a:solidFill>
                <a:latin typeface="+mn-lt"/>
                <a:ea typeface="+mn-ea"/>
                <a:cs typeface="+mn-cs"/>
              </a:rPr>
            </a:br>
            <a:r>
              <a:rPr lang="en-US" sz="1100" b="1" kern="1200" dirty="0">
                <a:solidFill>
                  <a:schemeClr val="bg1"/>
                </a:solidFill>
                <a:latin typeface="+mn-lt"/>
                <a:ea typeface="+mn-ea"/>
                <a:cs typeface="+mn-cs"/>
              </a:rPr>
              <a:t>More than one media in one</a:t>
            </a:r>
            <a:br>
              <a:rPr lang="en-US" sz="1100" b="1" kern="1200" dirty="0">
                <a:solidFill>
                  <a:schemeClr val="bg1"/>
                </a:solidFill>
                <a:latin typeface="+mn-lt"/>
                <a:ea typeface="+mn-ea"/>
                <a:cs typeface="+mn-cs"/>
              </a:rPr>
            </a:br>
            <a:r>
              <a:rPr lang="en-US" sz="1100" b="1" kern="1200" dirty="0">
                <a:solidFill>
                  <a:schemeClr val="bg1"/>
                </a:solidFill>
                <a:latin typeface="+mn-lt"/>
                <a:ea typeface="+mn-ea"/>
                <a:cs typeface="+mn-cs"/>
              </a:rPr>
              <a:t> invoice (e.g. P&amp;D)</a:t>
            </a:r>
          </a:p>
        </p:txBody>
      </p:sp>
      <p:sp>
        <p:nvSpPr>
          <p:cNvPr id="25" name="TextBox 24">
            <a:extLst>
              <a:ext uri="{FF2B5EF4-FFF2-40B4-BE49-F238E27FC236}">
                <a16:creationId xmlns:a16="http://schemas.microsoft.com/office/drawing/2014/main" id="{9A6B2368-C715-004C-AB6C-514094AA360E}"/>
              </a:ext>
            </a:extLst>
          </p:cNvPr>
          <p:cNvSpPr txBox="1"/>
          <p:nvPr/>
        </p:nvSpPr>
        <p:spPr>
          <a:xfrm>
            <a:off x="1" y="4380200"/>
            <a:ext cx="2829214" cy="152349"/>
          </a:xfrm>
          <a:prstGeom prst="rect">
            <a:avLst/>
          </a:prstGeom>
          <a:noFill/>
          <a:ln>
            <a:noFill/>
          </a:ln>
        </p:spPr>
        <p:txBody>
          <a:bodyPr wrap="square" lIns="0" tIns="0" rIns="0" bIns="0" rtlCol="0">
            <a:spAutoFit/>
          </a:bodyPr>
          <a:lstStyle/>
          <a:p>
            <a:pPr algn="ctr">
              <a:lnSpc>
                <a:spcPct val="90000"/>
              </a:lnSpc>
              <a:spcBef>
                <a:spcPts val="600"/>
              </a:spcBef>
            </a:pPr>
            <a:r>
              <a:rPr lang="en-US" sz="1100" dirty="0">
                <a:solidFill>
                  <a:schemeClr val="bg1"/>
                </a:solidFill>
              </a:rPr>
              <a:t>W</a:t>
            </a:r>
            <a:r>
              <a:rPr lang="en-US" sz="1100" kern="1200" dirty="0">
                <a:solidFill>
                  <a:schemeClr val="bg1"/>
                </a:solidFill>
                <a:ea typeface="+mn-ea"/>
                <a:cs typeface="+mn-cs"/>
              </a:rPr>
              <a:t>00274611 &amp; P13934713</a:t>
            </a:r>
          </a:p>
        </p:txBody>
      </p:sp>
      <p:sp>
        <p:nvSpPr>
          <p:cNvPr id="29" name="TextBox 28">
            <a:extLst>
              <a:ext uri="{FF2B5EF4-FFF2-40B4-BE49-F238E27FC236}">
                <a16:creationId xmlns:a16="http://schemas.microsoft.com/office/drawing/2014/main" id="{1A5D25C7-95D2-0B46-91FF-99B7279AE1BA}"/>
              </a:ext>
            </a:extLst>
          </p:cNvPr>
          <p:cNvSpPr txBox="1"/>
          <p:nvPr/>
        </p:nvSpPr>
        <p:spPr>
          <a:xfrm>
            <a:off x="2836568" y="1936764"/>
            <a:ext cx="2829214" cy="152349"/>
          </a:xfrm>
          <a:prstGeom prst="rect">
            <a:avLst/>
          </a:prstGeom>
          <a:noFill/>
          <a:ln>
            <a:noFill/>
          </a:ln>
        </p:spPr>
        <p:txBody>
          <a:bodyPr wrap="square" lIns="0" tIns="0" rIns="0" bIns="0" rtlCol="0">
            <a:spAutoFit/>
          </a:bodyPr>
          <a:lstStyle/>
          <a:p>
            <a:pPr algn="ctr" defTabSz="914400" rtl="0" eaLnBrk="1" latinLnBrk="0" hangingPunct="1">
              <a:lnSpc>
                <a:spcPct val="90000"/>
              </a:lnSpc>
              <a:spcBef>
                <a:spcPts val="600"/>
              </a:spcBef>
            </a:pPr>
            <a:r>
              <a:rPr lang="en-US" sz="1100" b="1" kern="1200" dirty="0">
                <a:solidFill>
                  <a:schemeClr val="bg1"/>
                </a:solidFill>
                <a:latin typeface="+mn-lt"/>
                <a:ea typeface="+mn-ea"/>
                <a:cs typeface="+mn-cs"/>
              </a:rPr>
              <a:t>1 letter followed by 8 digits</a:t>
            </a:r>
          </a:p>
        </p:txBody>
      </p:sp>
      <p:sp>
        <p:nvSpPr>
          <p:cNvPr id="30" name="TextBox 29">
            <a:extLst>
              <a:ext uri="{FF2B5EF4-FFF2-40B4-BE49-F238E27FC236}">
                <a16:creationId xmlns:a16="http://schemas.microsoft.com/office/drawing/2014/main" id="{68B66130-6717-114C-906A-D4BEB782521E}"/>
              </a:ext>
            </a:extLst>
          </p:cNvPr>
          <p:cNvSpPr txBox="1"/>
          <p:nvPr/>
        </p:nvSpPr>
        <p:spPr>
          <a:xfrm>
            <a:off x="2836568" y="2136532"/>
            <a:ext cx="2829214" cy="152349"/>
          </a:xfrm>
          <a:prstGeom prst="rect">
            <a:avLst/>
          </a:prstGeom>
          <a:noFill/>
          <a:ln>
            <a:noFill/>
          </a:ln>
        </p:spPr>
        <p:txBody>
          <a:bodyPr wrap="square" lIns="0" tIns="0" rIns="0" bIns="0" rtlCol="0">
            <a:spAutoFit/>
          </a:bodyPr>
          <a:lstStyle/>
          <a:p>
            <a:pPr algn="ctr" defTabSz="914400" rtl="0" eaLnBrk="1" latinLnBrk="0" hangingPunct="1">
              <a:lnSpc>
                <a:spcPct val="90000"/>
              </a:lnSpc>
              <a:spcBef>
                <a:spcPts val="600"/>
              </a:spcBef>
            </a:pPr>
            <a:r>
              <a:rPr lang="en-US" sz="1100" kern="1200" dirty="0">
                <a:solidFill>
                  <a:schemeClr val="bg1"/>
                </a:solidFill>
                <a:ea typeface="+mn-ea"/>
                <a:cs typeface="+mn-cs"/>
              </a:rPr>
              <a:t>P13934713</a:t>
            </a:r>
          </a:p>
        </p:txBody>
      </p:sp>
      <p:sp>
        <p:nvSpPr>
          <p:cNvPr id="31" name="TextBox 30">
            <a:extLst>
              <a:ext uri="{FF2B5EF4-FFF2-40B4-BE49-F238E27FC236}">
                <a16:creationId xmlns:a16="http://schemas.microsoft.com/office/drawing/2014/main" id="{6F86AB1D-CD4D-344C-A697-53999D21288A}"/>
              </a:ext>
            </a:extLst>
          </p:cNvPr>
          <p:cNvSpPr txBox="1"/>
          <p:nvPr/>
        </p:nvSpPr>
        <p:spPr>
          <a:xfrm>
            <a:off x="2836568" y="2758708"/>
            <a:ext cx="2829214" cy="152349"/>
          </a:xfrm>
          <a:prstGeom prst="rect">
            <a:avLst/>
          </a:prstGeom>
          <a:noFill/>
          <a:ln>
            <a:noFill/>
          </a:ln>
        </p:spPr>
        <p:txBody>
          <a:bodyPr wrap="square" lIns="0" tIns="0" rIns="0" bIns="0" rtlCol="0">
            <a:spAutoFit/>
          </a:bodyPr>
          <a:lstStyle/>
          <a:p>
            <a:pPr algn="ctr" defTabSz="914400" rtl="0" eaLnBrk="1" latinLnBrk="0" hangingPunct="1">
              <a:lnSpc>
                <a:spcPct val="90000"/>
              </a:lnSpc>
              <a:spcBef>
                <a:spcPts val="600"/>
              </a:spcBef>
            </a:pPr>
            <a:r>
              <a:rPr lang="en-US" sz="1100" b="1" kern="1200" dirty="0">
                <a:solidFill>
                  <a:schemeClr val="bg1"/>
                </a:solidFill>
                <a:latin typeface="+mn-lt"/>
                <a:ea typeface="+mn-ea"/>
                <a:cs typeface="+mn-cs"/>
              </a:rPr>
              <a:t>8 digits only. Zeros included</a:t>
            </a:r>
          </a:p>
        </p:txBody>
      </p:sp>
      <p:sp>
        <p:nvSpPr>
          <p:cNvPr id="32" name="TextBox 31">
            <a:extLst>
              <a:ext uri="{FF2B5EF4-FFF2-40B4-BE49-F238E27FC236}">
                <a16:creationId xmlns:a16="http://schemas.microsoft.com/office/drawing/2014/main" id="{7879A136-7D83-A44C-98AA-A6220C8C38EA}"/>
              </a:ext>
            </a:extLst>
          </p:cNvPr>
          <p:cNvSpPr txBox="1"/>
          <p:nvPr/>
        </p:nvSpPr>
        <p:spPr>
          <a:xfrm>
            <a:off x="2836568" y="2967712"/>
            <a:ext cx="2829214" cy="152349"/>
          </a:xfrm>
          <a:prstGeom prst="rect">
            <a:avLst/>
          </a:prstGeom>
          <a:noFill/>
          <a:ln>
            <a:noFill/>
          </a:ln>
        </p:spPr>
        <p:txBody>
          <a:bodyPr wrap="square" lIns="0" tIns="0" rIns="0" bIns="0" rtlCol="0">
            <a:spAutoFit/>
          </a:bodyPr>
          <a:lstStyle/>
          <a:p>
            <a:pPr algn="ctr">
              <a:lnSpc>
                <a:spcPct val="90000"/>
              </a:lnSpc>
              <a:spcBef>
                <a:spcPts val="600"/>
              </a:spcBef>
            </a:pPr>
            <a:r>
              <a:rPr lang="en-US" sz="1100" dirty="0">
                <a:solidFill>
                  <a:schemeClr val="bg1"/>
                </a:solidFill>
              </a:rPr>
              <a:t>T00157948</a:t>
            </a:r>
            <a:endParaRPr lang="en-US" sz="1100" kern="1200" dirty="0">
              <a:solidFill>
                <a:schemeClr val="bg1"/>
              </a:solidFill>
              <a:ea typeface="+mn-ea"/>
              <a:cs typeface="+mn-cs"/>
            </a:endParaRPr>
          </a:p>
        </p:txBody>
      </p:sp>
      <p:sp>
        <p:nvSpPr>
          <p:cNvPr id="33" name="TextBox 32">
            <a:extLst>
              <a:ext uri="{FF2B5EF4-FFF2-40B4-BE49-F238E27FC236}">
                <a16:creationId xmlns:a16="http://schemas.microsoft.com/office/drawing/2014/main" id="{DFBD0D76-2EEB-C74F-8EF8-F4EC20D26798}"/>
              </a:ext>
            </a:extLst>
          </p:cNvPr>
          <p:cNvSpPr txBox="1"/>
          <p:nvPr/>
        </p:nvSpPr>
        <p:spPr>
          <a:xfrm>
            <a:off x="2836568" y="3614089"/>
            <a:ext cx="2829214" cy="152349"/>
          </a:xfrm>
          <a:prstGeom prst="rect">
            <a:avLst/>
          </a:prstGeom>
          <a:noFill/>
          <a:ln>
            <a:noFill/>
          </a:ln>
        </p:spPr>
        <p:txBody>
          <a:bodyPr wrap="square" lIns="0" tIns="0" rIns="0" bIns="0" rtlCol="0">
            <a:spAutoFit/>
          </a:bodyPr>
          <a:lstStyle/>
          <a:p>
            <a:pPr algn="ctr" defTabSz="914400" rtl="0" eaLnBrk="1" latinLnBrk="0" hangingPunct="1">
              <a:lnSpc>
                <a:spcPct val="90000"/>
              </a:lnSpc>
              <a:spcBef>
                <a:spcPts val="600"/>
              </a:spcBef>
            </a:pPr>
            <a:r>
              <a:rPr lang="en-US" sz="1100" b="1" kern="1200" dirty="0">
                <a:solidFill>
                  <a:schemeClr val="bg1"/>
                </a:solidFill>
                <a:latin typeface="+mn-lt"/>
                <a:ea typeface="+mn-ea"/>
                <a:cs typeface="+mn-cs"/>
              </a:rPr>
              <a:t>1 booking reference per line item</a:t>
            </a:r>
          </a:p>
        </p:txBody>
      </p:sp>
      <p:sp>
        <p:nvSpPr>
          <p:cNvPr id="34" name="TextBox 33">
            <a:extLst>
              <a:ext uri="{FF2B5EF4-FFF2-40B4-BE49-F238E27FC236}">
                <a16:creationId xmlns:a16="http://schemas.microsoft.com/office/drawing/2014/main" id="{3BD808CF-BAB5-8A4E-B91F-5CAF9AB12C98}"/>
              </a:ext>
            </a:extLst>
          </p:cNvPr>
          <p:cNvSpPr txBox="1"/>
          <p:nvPr/>
        </p:nvSpPr>
        <p:spPr>
          <a:xfrm>
            <a:off x="2836568" y="3795385"/>
            <a:ext cx="2829214" cy="152349"/>
          </a:xfrm>
          <a:prstGeom prst="rect">
            <a:avLst/>
          </a:prstGeom>
          <a:noFill/>
          <a:ln>
            <a:noFill/>
          </a:ln>
        </p:spPr>
        <p:txBody>
          <a:bodyPr wrap="square" lIns="0" tIns="0" rIns="0" bIns="0" rtlCol="0">
            <a:spAutoFit/>
          </a:bodyPr>
          <a:lstStyle/>
          <a:p>
            <a:pPr algn="ctr" defTabSz="914400" rtl="0" eaLnBrk="1" latinLnBrk="0" hangingPunct="1">
              <a:lnSpc>
                <a:spcPct val="90000"/>
              </a:lnSpc>
              <a:spcBef>
                <a:spcPts val="600"/>
              </a:spcBef>
            </a:pPr>
            <a:r>
              <a:rPr lang="en-US" sz="1100" kern="1200" dirty="0">
                <a:solidFill>
                  <a:schemeClr val="bg1"/>
                </a:solidFill>
                <a:ea typeface="+mn-ea"/>
                <a:cs typeface="+mn-cs"/>
              </a:rPr>
              <a:t>X00274611</a:t>
            </a:r>
          </a:p>
        </p:txBody>
      </p:sp>
      <p:sp>
        <p:nvSpPr>
          <p:cNvPr id="35" name="TextBox 34">
            <a:extLst>
              <a:ext uri="{FF2B5EF4-FFF2-40B4-BE49-F238E27FC236}">
                <a16:creationId xmlns:a16="http://schemas.microsoft.com/office/drawing/2014/main" id="{8FF13A98-A9F4-204A-A678-C5A1EAD2E8AC}"/>
              </a:ext>
            </a:extLst>
          </p:cNvPr>
          <p:cNvSpPr txBox="1"/>
          <p:nvPr/>
        </p:nvSpPr>
        <p:spPr>
          <a:xfrm>
            <a:off x="2836568" y="4409328"/>
            <a:ext cx="2829214" cy="152349"/>
          </a:xfrm>
          <a:prstGeom prst="rect">
            <a:avLst/>
          </a:prstGeom>
          <a:noFill/>
          <a:ln>
            <a:noFill/>
          </a:ln>
        </p:spPr>
        <p:txBody>
          <a:bodyPr wrap="square" lIns="0" tIns="0" rIns="0" bIns="0" rtlCol="0">
            <a:spAutoFit/>
          </a:bodyPr>
          <a:lstStyle/>
          <a:p>
            <a:pPr algn="ctr" defTabSz="914400" rtl="0" eaLnBrk="1" latinLnBrk="0" hangingPunct="1">
              <a:lnSpc>
                <a:spcPct val="90000"/>
              </a:lnSpc>
              <a:spcBef>
                <a:spcPts val="600"/>
              </a:spcBef>
            </a:pPr>
            <a:r>
              <a:rPr lang="en-US" sz="1100" b="1" kern="1200" dirty="0">
                <a:solidFill>
                  <a:schemeClr val="bg1"/>
                </a:solidFill>
                <a:latin typeface="+mn-lt"/>
                <a:ea typeface="+mn-ea"/>
                <a:cs typeface="+mn-cs"/>
              </a:rPr>
              <a:t>One media type per invoice</a:t>
            </a:r>
          </a:p>
        </p:txBody>
      </p:sp>
      <p:sp>
        <p:nvSpPr>
          <p:cNvPr id="36" name="TextBox 35">
            <a:extLst>
              <a:ext uri="{FF2B5EF4-FFF2-40B4-BE49-F238E27FC236}">
                <a16:creationId xmlns:a16="http://schemas.microsoft.com/office/drawing/2014/main" id="{52B59870-F689-8C44-8ED8-0588B429B93B}"/>
              </a:ext>
            </a:extLst>
          </p:cNvPr>
          <p:cNvSpPr txBox="1"/>
          <p:nvPr/>
        </p:nvSpPr>
        <p:spPr>
          <a:xfrm>
            <a:off x="2836568" y="4618332"/>
            <a:ext cx="2829214" cy="152349"/>
          </a:xfrm>
          <a:prstGeom prst="rect">
            <a:avLst/>
          </a:prstGeom>
          <a:noFill/>
          <a:ln>
            <a:noFill/>
          </a:ln>
        </p:spPr>
        <p:txBody>
          <a:bodyPr wrap="square" lIns="0" tIns="0" rIns="0" bIns="0" rtlCol="0">
            <a:spAutoFit/>
          </a:bodyPr>
          <a:lstStyle/>
          <a:p>
            <a:pPr algn="ctr">
              <a:lnSpc>
                <a:spcPct val="90000"/>
              </a:lnSpc>
              <a:spcBef>
                <a:spcPts val="600"/>
              </a:spcBef>
            </a:pPr>
            <a:r>
              <a:rPr lang="en-US" sz="1100" dirty="0">
                <a:solidFill>
                  <a:schemeClr val="bg1"/>
                </a:solidFill>
              </a:rPr>
              <a:t>R15489883</a:t>
            </a:r>
          </a:p>
        </p:txBody>
      </p:sp>
      <p:sp>
        <p:nvSpPr>
          <p:cNvPr id="37" name="TextBox 36">
            <a:extLst>
              <a:ext uri="{FF2B5EF4-FFF2-40B4-BE49-F238E27FC236}">
                <a16:creationId xmlns:a16="http://schemas.microsoft.com/office/drawing/2014/main" id="{B8561B56-ABA3-F142-8286-80EFA634AD8F}"/>
              </a:ext>
            </a:extLst>
          </p:cNvPr>
          <p:cNvSpPr txBox="1"/>
          <p:nvPr/>
        </p:nvSpPr>
        <p:spPr>
          <a:xfrm>
            <a:off x="2836568" y="5291773"/>
            <a:ext cx="2829214" cy="457048"/>
          </a:xfrm>
          <a:prstGeom prst="rect">
            <a:avLst/>
          </a:prstGeom>
          <a:noFill/>
          <a:ln>
            <a:noFill/>
          </a:ln>
        </p:spPr>
        <p:txBody>
          <a:bodyPr wrap="square" lIns="0" tIns="0" rIns="0" bIns="0" rtlCol="0">
            <a:spAutoFit/>
          </a:bodyPr>
          <a:lstStyle/>
          <a:p>
            <a:pPr algn="ctr" defTabSz="914400" rtl="0" eaLnBrk="1" latinLnBrk="0" hangingPunct="1">
              <a:lnSpc>
                <a:spcPct val="90000"/>
              </a:lnSpc>
              <a:spcBef>
                <a:spcPts val="600"/>
              </a:spcBef>
            </a:pPr>
            <a:r>
              <a:rPr lang="en-US" sz="1100" b="1" kern="1200" dirty="0">
                <a:solidFill>
                  <a:schemeClr val="bg1"/>
                </a:solidFill>
                <a:latin typeface="+mn-lt"/>
                <a:ea typeface="+mn-ea"/>
                <a:cs typeface="+mn-cs"/>
              </a:rPr>
              <a:t>Booking reference (line level reference)</a:t>
            </a:r>
            <a:br>
              <a:rPr lang="en-US" sz="1100" b="1" kern="1200" dirty="0">
                <a:solidFill>
                  <a:schemeClr val="bg1"/>
                </a:solidFill>
                <a:latin typeface="+mn-lt"/>
                <a:ea typeface="+mn-ea"/>
                <a:cs typeface="+mn-cs"/>
              </a:rPr>
            </a:br>
            <a:r>
              <a:rPr lang="en-US" sz="1100" b="1" kern="1200" dirty="0">
                <a:solidFill>
                  <a:schemeClr val="bg1"/>
                </a:solidFill>
                <a:latin typeface="+mn-lt"/>
                <a:ea typeface="+mn-ea"/>
                <a:cs typeface="+mn-cs"/>
              </a:rPr>
              <a:t>Not alternative reference (header level reference)</a:t>
            </a:r>
          </a:p>
        </p:txBody>
      </p:sp>
      <p:sp>
        <p:nvSpPr>
          <p:cNvPr id="38" name="TextBox 37">
            <a:extLst>
              <a:ext uri="{FF2B5EF4-FFF2-40B4-BE49-F238E27FC236}">
                <a16:creationId xmlns:a16="http://schemas.microsoft.com/office/drawing/2014/main" id="{3E6109DB-AD2F-2448-B6F5-66470198ED85}"/>
              </a:ext>
            </a:extLst>
          </p:cNvPr>
          <p:cNvSpPr txBox="1"/>
          <p:nvPr/>
        </p:nvSpPr>
        <p:spPr>
          <a:xfrm>
            <a:off x="2836568" y="5817028"/>
            <a:ext cx="2829214" cy="152349"/>
          </a:xfrm>
          <a:prstGeom prst="rect">
            <a:avLst/>
          </a:prstGeom>
          <a:noFill/>
          <a:ln>
            <a:noFill/>
          </a:ln>
        </p:spPr>
        <p:txBody>
          <a:bodyPr wrap="square" lIns="0" tIns="0" rIns="0" bIns="0" rtlCol="0">
            <a:spAutoFit/>
          </a:bodyPr>
          <a:lstStyle/>
          <a:p>
            <a:pPr algn="ctr">
              <a:lnSpc>
                <a:spcPct val="90000"/>
              </a:lnSpc>
              <a:spcBef>
                <a:spcPts val="600"/>
              </a:spcBef>
            </a:pPr>
            <a:r>
              <a:rPr lang="en-US" sz="1100" dirty="0">
                <a:solidFill>
                  <a:schemeClr val="bg1"/>
                </a:solidFill>
              </a:rPr>
              <a:t>M12378460</a:t>
            </a:r>
          </a:p>
        </p:txBody>
      </p:sp>
      <p:cxnSp>
        <p:nvCxnSpPr>
          <p:cNvPr id="42" name="Straight Arrow Connector 41">
            <a:extLst>
              <a:ext uri="{FF2B5EF4-FFF2-40B4-BE49-F238E27FC236}">
                <a16:creationId xmlns:a16="http://schemas.microsoft.com/office/drawing/2014/main" id="{15783F04-6BF1-914D-A34B-DD86DF193D43}"/>
              </a:ext>
            </a:extLst>
          </p:cNvPr>
          <p:cNvCxnSpPr>
            <a:cxnSpLocks/>
          </p:cNvCxnSpPr>
          <p:nvPr/>
        </p:nvCxnSpPr>
        <p:spPr>
          <a:xfrm>
            <a:off x="1403231" y="2472971"/>
            <a:ext cx="0" cy="33042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810A53EB-1A94-D54B-80F4-BD3DB000352E}"/>
              </a:ext>
            </a:extLst>
          </p:cNvPr>
          <p:cNvCxnSpPr>
            <a:cxnSpLocks/>
          </p:cNvCxnSpPr>
          <p:nvPr/>
        </p:nvCxnSpPr>
        <p:spPr>
          <a:xfrm>
            <a:off x="1403231" y="3433673"/>
            <a:ext cx="0" cy="33042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D7B92902-8F83-0446-9E9E-BF509B8F944C}"/>
              </a:ext>
            </a:extLst>
          </p:cNvPr>
          <p:cNvCxnSpPr>
            <a:cxnSpLocks/>
          </p:cNvCxnSpPr>
          <p:nvPr/>
        </p:nvCxnSpPr>
        <p:spPr>
          <a:xfrm>
            <a:off x="4245183" y="2315955"/>
            <a:ext cx="0" cy="33042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B5C8A704-D943-F747-AAB1-91F520857A09}"/>
              </a:ext>
            </a:extLst>
          </p:cNvPr>
          <p:cNvCxnSpPr>
            <a:cxnSpLocks/>
          </p:cNvCxnSpPr>
          <p:nvPr/>
        </p:nvCxnSpPr>
        <p:spPr>
          <a:xfrm>
            <a:off x="4245183" y="3188605"/>
            <a:ext cx="0" cy="33042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838D1AE2-464D-DD40-8466-0FEC482389F3}"/>
              </a:ext>
            </a:extLst>
          </p:cNvPr>
          <p:cNvCxnSpPr>
            <a:cxnSpLocks/>
          </p:cNvCxnSpPr>
          <p:nvPr/>
        </p:nvCxnSpPr>
        <p:spPr>
          <a:xfrm>
            <a:off x="4250875" y="4021554"/>
            <a:ext cx="0" cy="33042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1B7F4796-6993-9349-B934-AFA443D7DD49}"/>
              </a:ext>
            </a:extLst>
          </p:cNvPr>
          <p:cNvCxnSpPr>
            <a:cxnSpLocks/>
          </p:cNvCxnSpPr>
          <p:nvPr/>
        </p:nvCxnSpPr>
        <p:spPr>
          <a:xfrm>
            <a:off x="4245183" y="4842729"/>
            <a:ext cx="0" cy="33042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E05A2AE7-7A57-F143-BC55-3380C6D029AE}"/>
              </a:ext>
            </a:extLst>
          </p:cNvPr>
          <p:cNvSpPr/>
          <p:nvPr/>
        </p:nvSpPr>
        <p:spPr>
          <a:xfrm>
            <a:off x="0" y="345441"/>
            <a:ext cx="5665782" cy="461665"/>
          </a:xfrm>
          <a:prstGeom prst="rect">
            <a:avLst/>
          </a:prstGeom>
          <a:solidFill>
            <a:schemeClr val="bg1"/>
          </a:solidFill>
        </p:spPr>
        <p:txBody>
          <a:bodyPr wrap="square">
            <a:spAutoFit/>
          </a:bodyPr>
          <a:lstStyle/>
          <a:p>
            <a:pPr algn="ctr"/>
            <a:r>
              <a:rPr lang="en-MY" sz="1200" b="1" dirty="0"/>
              <a:t>Booking reference</a:t>
            </a:r>
            <a:r>
              <a:rPr lang="en-MY" sz="1200" dirty="0"/>
              <a:t>: </a:t>
            </a:r>
            <a:r>
              <a:rPr lang="en-US" sz="1200" dirty="0"/>
              <a:t>All medias have a booking reference, also referred to as the serial number. These are provided at line level on the campaign. </a:t>
            </a:r>
            <a:endParaRPr lang="en-GB" sz="1200" dirty="0"/>
          </a:p>
        </p:txBody>
      </p:sp>
      <p:sp>
        <p:nvSpPr>
          <p:cNvPr id="41" name="TextBox 40">
            <a:extLst>
              <a:ext uri="{FF2B5EF4-FFF2-40B4-BE49-F238E27FC236}">
                <a16:creationId xmlns:a16="http://schemas.microsoft.com/office/drawing/2014/main" id="{15EC2867-6337-8C43-83B5-5A143E80B630}"/>
              </a:ext>
            </a:extLst>
          </p:cNvPr>
          <p:cNvSpPr txBox="1"/>
          <p:nvPr/>
        </p:nvSpPr>
        <p:spPr>
          <a:xfrm>
            <a:off x="1" y="5020806"/>
            <a:ext cx="2829214" cy="152349"/>
          </a:xfrm>
          <a:prstGeom prst="rect">
            <a:avLst/>
          </a:prstGeom>
          <a:noFill/>
          <a:ln>
            <a:noFill/>
          </a:ln>
        </p:spPr>
        <p:txBody>
          <a:bodyPr wrap="square" lIns="0" tIns="0" rIns="0" bIns="0" rtlCol="0">
            <a:spAutoFit/>
          </a:bodyPr>
          <a:lstStyle/>
          <a:p>
            <a:pPr algn="ctr" defTabSz="914400" rtl="0" eaLnBrk="1" latinLnBrk="0" hangingPunct="1">
              <a:lnSpc>
                <a:spcPct val="90000"/>
              </a:lnSpc>
              <a:spcBef>
                <a:spcPts val="600"/>
              </a:spcBef>
            </a:pPr>
            <a:r>
              <a:rPr lang="en-US" sz="1100" b="1" kern="1200" dirty="0">
                <a:solidFill>
                  <a:schemeClr val="bg1"/>
                </a:solidFill>
                <a:latin typeface="+mn-lt"/>
                <a:ea typeface="+mn-ea"/>
                <a:cs typeface="+mn-cs"/>
              </a:rPr>
              <a:t>Combined booking references</a:t>
            </a:r>
          </a:p>
        </p:txBody>
      </p:sp>
      <p:sp>
        <p:nvSpPr>
          <p:cNvPr id="43" name="TextBox 42">
            <a:extLst>
              <a:ext uri="{FF2B5EF4-FFF2-40B4-BE49-F238E27FC236}">
                <a16:creationId xmlns:a16="http://schemas.microsoft.com/office/drawing/2014/main" id="{649E8793-7591-5841-9681-78F023D11ACC}"/>
              </a:ext>
            </a:extLst>
          </p:cNvPr>
          <p:cNvSpPr txBox="1"/>
          <p:nvPr/>
        </p:nvSpPr>
        <p:spPr>
          <a:xfrm>
            <a:off x="1" y="5216106"/>
            <a:ext cx="2829214" cy="152349"/>
          </a:xfrm>
          <a:prstGeom prst="rect">
            <a:avLst/>
          </a:prstGeom>
          <a:noFill/>
          <a:ln>
            <a:noFill/>
          </a:ln>
        </p:spPr>
        <p:txBody>
          <a:bodyPr wrap="square" lIns="0" tIns="0" rIns="0" bIns="0" rtlCol="0">
            <a:spAutoFit/>
          </a:bodyPr>
          <a:lstStyle/>
          <a:p>
            <a:pPr algn="ctr" defTabSz="914400" rtl="0" eaLnBrk="1" latinLnBrk="0" hangingPunct="1">
              <a:lnSpc>
                <a:spcPct val="90000"/>
              </a:lnSpc>
              <a:spcBef>
                <a:spcPts val="600"/>
              </a:spcBef>
            </a:pPr>
            <a:r>
              <a:rPr lang="en-US" sz="1100" dirty="0">
                <a:solidFill>
                  <a:schemeClr val="bg1"/>
                </a:solidFill>
              </a:rPr>
              <a:t>W00274611/12</a:t>
            </a:r>
            <a:endParaRPr lang="en-US" sz="1100" kern="1200" dirty="0">
              <a:solidFill>
                <a:schemeClr val="bg1"/>
              </a:solidFill>
              <a:ea typeface="+mn-ea"/>
              <a:cs typeface="+mn-cs"/>
            </a:endParaRPr>
          </a:p>
        </p:txBody>
      </p:sp>
      <p:cxnSp>
        <p:nvCxnSpPr>
          <p:cNvPr id="44" name="Straight Arrow Connector 43">
            <a:extLst>
              <a:ext uri="{FF2B5EF4-FFF2-40B4-BE49-F238E27FC236}">
                <a16:creationId xmlns:a16="http://schemas.microsoft.com/office/drawing/2014/main" id="{BBCD62C7-0AE9-6843-BE0C-0DA4B70A1788}"/>
              </a:ext>
            </a:extLst>
          </p:cNvPr>
          <p:cNvCxnSpPr>
            <a:cxnSpLocks/>
          </p:cNvCxnSpPr>
          <p:nvPr/>
        </p:nvCxnSpPr>
        <p:spPr>
          <a:xfrm>
            <a:off x="1403231" y="4587757"/>
            <a:ext cx="0" cy="33042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A4203DB9-A87D-FA42-9169-0C4B6C120E6F}"/>
              </a:ext>
            </a:extLst>
          </p:cNvPr>
          <p:cNvCxnSpPr>
            <a:cxnSpLocks/>
          </p:cNvCxnSpPr>
          <p:nvPr/>
        </p:nvCxnSpPr>
        <p:spPr>
          <a:xfrm>
            <a:off x="1403231" y="5418395"/>
            <a:ext cx="0" cy="33042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B4A7BFD4-DFB7-AA40-9E7E-14A14DB77A60}"/>
              </a:ext>
            </a:extLst>
          </p:cNvPr>
          <p:cNvSpPr txBox="1"/>
          <p:nvPr/>
        </p:nvSpPr>
        <p:spPr>
          <a:xfrm>
            <a:off x="1" y="5843188"/>
            <a:ext cx="2829214" cy="304699"/>
          </a:xfrm>
          <a:prstGeom prst="rect">
            <a:avLst/>
          </a:prstGeom>
          <a:noFill/>
          <a:ln>
            <a:noFill/>
          </a:ln>
        </p:spPr>
        <p:txBody>
          <a:bodyPr wrap="square" lIns="0" tIns="0" rIns="0" bIns="0" rtlCol="0">
            <a:spAutoFit/>
          </a:bodyPr>
          <a:lstStyle/>
          <a:p>
            <a:pPr algn="ctr" defTabSz="914400" rtl="0" eaLnBrk="1" latinLnBrk="0" hangingPunct="1">
              <a:lnSpc>
                <a:spcPct val="90000"/>
              </a:lnSpc>
              <a:spcBef>
                <a:spcPts val="600"/>
              </a:spcBef>
            </a:pPr>
            <a:r>
              <a:rPr lang="en-US" sz="1100" b="1" kern="1200" dirty="0">
                <a:solidFill>
                  <a:schemeClr val="bg1"/>
                </a:solidFill>
                <a:latin typeface="+mn-lt"/>
                <a:ea typeface="+mn-ea"/>
                <a:cs typeface="+mn-cs"/>
              </a:rPr>
              <a:t>Alternative reference in the booking reference field</a:t>
            </a:r>
          </a:p>
        </p:txBody>
      </p:sp>
      <p:sp>
        <p:nvSpPr>
          <p:cNvPr id="54" name="TextBox 53">
            <a:extLst>
              <a:ext uri="{FF2B5EF4-FFF2-40B4-BE49-F238E27FC236}">
                <a16:creationId xmlns:a16="http://schemas.microsoft.com/office/drawing/2014/main" id="{3B8AE8E2-B0A2-9C4E-BEDA-EAC2038DC8E6}"/>
              </a:ext>
            </a:extLst>
          </p:cNvPr>
          <p:cNvSpPr txBox="1"/>
          <p:nvPr/>
        </p:nvSpPr>
        <p:spPr>
          <a:xfrm>
            <a:off x="1" y="6171436"/>
            <a:ext cx="2829214" cy="152349"/>
          </a:xfrm>
          <a:prstGeom prst="rect">
            <a:avLst/>
          </a:prstGeom>
          <a:noFill/>
          <a:ln>
            <a:noFill/>
          </a:ln>
        </p:spPr>
        <p:txBody>
          <a:bodyPr wrap="square" lIns="0" tIns="0" rIns="0" bIns="0" rtlCol="0">
            <a:spAutoFit/>
          </a:bodyPr>
          <a:lstStyle/>
          <a:p>
            <a:pPr algn="ctr" defTabSz="914400" rtl="0" eaLnBrk="1" latinLnBrk="0" hangingPunct="1">
              <a:lnSpc>
                <a:spcPct val="90000"/>
              </a:lnSpc>
              <a:spcBef>
                <a:spcPts val="600"/>
              </a:spcBef>
            </a:pPr>
            <a:r>
              <a:rPr lang="en-US" sz="1100" dirty="0">
                <a:solidFill>
                  <a:schemeClr val="bg1"/>
                </a:solidFill>
              </a:rPr>
              <a:t>O-124KB</a:t>
            </a:r>
            <a:endParaRPr lang="en-US" sz="1100" kern="1200" dirty="0">
              <a:solidFill>
                <a:schemeClr val="bg1"/>
              </a:solidFill>
              <a:ea typeface="+mn-ea"/>
              <a:cs typeface="+mn-cs"/>
            </a:endParaRPr>
          </a:p>
        </p:txBody>
      </p:sp>
    </p:spTree>
    <p:extLst>
      <p:ext uri="{BB962C8B-B14F-4D97-AF65-F5344CB8AC3E}">
        <p14:creationId xmlns:p14="http://schemas.microsoft.com/office/powerpoint/2010/main" val="611367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C6EE63D-4B38-2044-89AF-00FB8B685A93}"/>
              </a:ext>
            </a:extLst>
          </p:cNvPr>
          <p:cNvSpPr/>
          <p:nvPr/>
        </p:nvSpPr>
        <p:spPr>
          <a:xfrm>
            <a:off x="0" y="1129490"/>
            <a:ext cx="2832100" cy="57285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7255DAC-D9BF-F94C-8DAE-3FE03F69AC3E}"/>
              </a:ext>
            </a:extLst>
          </p:cNvPr>
          <p:cNvSpPr/>
          <p:nvPr/>
        </p:nvSpPr>
        <p:spPr>
          <a:xfrm>
            <a:off x="2835114" y="1129490"/>
            <a:ext cx="2832100" cy="57285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0C6AD671-687B-7346-86C9-079EF80166F3}"/>
              </a:ext>
            </a:extLst>
          </p:cNvPr>
          <p:cNvSpPr>
            <a:spLocks noGrp="1"/>
          </p:cNvSpPr>
          <p:nvPr>
            <p:ph type="body" sz="quarter" idx="41"/>
          </p:nvPr>
        </p:nvSpPr>
        <p:spPr>
          <a:xfrm>
            <a:off x="6524788" y="2453912"/>
            <a:ext cx="4743450" cy="2669901"/>
          </a:xfrm>
        </p:spPr>
        <p:txBody>
          <a:bodyPr/>
          <a:lstStyle/>
          <a:p>
            <a:pPr hangingPunct="0"/>
            <a:r>
              <a:rPr lang="en-US" sz="1200" dirty="0">
                <a:solidFill>
                  <a:schemeClr val="tx1"/>
                </a:solidFill>
              </a:rPr>
              <a:t>In order to be sure that your invoice was received by OMG please check its status in the dedicated portal section (learn how to use this functionality by clicking on the following link: </a:t>
            </a:r>
          </a:p>
          <a:p>
            <a:pPr hangingPunct="0"/>
            <a:endParaRPr lang="en-US" sz="1200" u="sng" dirty="0">
              <a:solidFill>
                <a:schemeClr val="tx1"/>
              </a:solidFill>
              <a:hlinkClick r:id="rId2">
                <a:extLst>
                  <a:ext uri="{A12FA001-AC4F-418D-AE19-62706E023703}">
                    <ahyp:hlinkClr xmlns:ahyp="http://schemas.microsoft.com/office/drawing/2018/hyperlinkcolor" val="tx"/>
                  </a:ext>
                </a:extLst>
              </a:hlinkClick>
            </a:endParaRPr>
          </a:p>
          <a:p>
            <a:pPr hangingPunct="0"/>
            <a:r>
              <a:rPr lang="en-MY" sz="1200" u="sng" dirty="0">
                <a:solidFill>
                  <a:schemeClr val="tx1"/>
                </a:solidFill>
                <a:hlinkClick r:id="rId2">
                  <a:extLst>
                    <a:ext uri="{A12FA001-AC4F-418D-AE19-62706E023703}">
                      <ahyp:hlinkClr xmlns:ahyp="http://schemas.microsoft.com/office/drawing/2018/hyperlinkcolor" val="tx"/>
                    </a:ext>
                  </a:extLst>
                </a:hlinkClick>
              </a:rPr>
              <a:t>https://www.tungsten-network.com/video/check-your-invoice-status/</a:t>
            </a:r>
            <a:endParaRPr lang="en-GB" sz="1200" dirty="0">
              <a:solidFill>
                <a:schemeClr val="tx1"/>
              </a:solidFill>
            </a:endParaRPr>
          </a:p>
        </p:txBody>
      </p:sp>
      <p:sp>
        <p:nvSpPr>
          <p:cNvPr id="2" name="Text Placeholder 1">
            <a:extLst>
              <a:ext uri="{FF2B5EF4-FFF2-40B4-BE49-F238E27FC236}">
                <a16:creationId xmlns:a16="http://schemas.microsoft.com/office/drawing/2014/main" id="{041A6D62-834F-D44E-A034-C081A1FCE57B}"/>
              </a:ext>
            </a:extLst>
          </p:cNvPr>
          <p:cNvSpPr>
            <a:spLocks noGrp="1"/>
          </p:cNvSpPr>
          <p:nvPr>
            <p:ph type="body" sz="quarter" idx="14"/>
          </p:nvPr>
        </p:nvSpPr>
        <p:spPr/>
        <p:txBody>
          <a:bodyPr/>
          <a:lstStyle/>
          <a:p>
            <a:r>
              <a:rPr lang="en-US" dirty="0"/>
              <a:t>TIPS AND TRICKS</a:t>
            </a:r>
          </a:p>
        </p:txBody>
      </p:sp>
      <p:sp>
        <p:nvSpPr>
          <p:cNvPr id="11" name="TextBox 10">
            <a:extLst>
              <a:ext uri="{FF2B5EF4-FFF2-40B4-BE49-F238E27FC236}">
                <a16:creationId xmlns:a16="http://schemas.microsoft.com/office/drawing/2014/main" id="{2F355FBF-8021-3743-ABBF-58493E2573F4}"/>
              </a:ext>
            </a:extLst>
          </p:cNvPr>
          <p:cNvSpPr txBox="1"/>
          <p:nvPr/>
        </p:nvSpPr>
        <p:spPr>
          <a:xfrm>
            <a:off x="367393" y="1387718"/>
            <a:ext cx="2006601" cy="166199"/>
          </a:xfrm>
          <a:prstGeom prst="rect">
            <a:avLst/>
          </a:prstGeom>
          <a:noFill/>
          <a:ln>
            <a:noFill/>
          </a:ln>
        </p:spPr>
        <p:txBody>
          <a:bodyPr wrap="square" lIns="0" tIns="0" rIns="0" bIns="0" rtlCol="0">
            <a:spAutoFit/>
          </a:bodyPr>
          <a:lstStyle/>
          <a:p>
            <a:pPr algn="ctr" defTabSz="914400" rtl="0" eaLnBrk="1" latinLnBrk="0" hangingPunct="1">
              <a:lnSpc>
                <a:spcPct val="90000"/>
              </a:lnSpc>
              <a:spcBef>
                <a:spcPts val="600"/>
              </a:spcBef>
            </a:pPr>
            <a:r>
              <a:rPr lang="en-US" sz="1200" b="1" kern="1200" dirty="0">
                <a:solidFill>
                  <a:schemeClr val="bg1"/>
                </a:solidFill>
                <a:latin typeface="+mn-lt"/>
                <a:ea typeface="+mn-ea"/>
                <a:cs typeface="+mn-cs"/>
              </a:rPr>
              <a:t>DO NOT = LATE PAYMENT</a:t>
            </a:r>
          </a:p>
        </p:txBody>
      </p:sp>
      <p:cxnSp>
        <p:nvCxnSpPr>
          <p:cNvPr id="12" name="Straight Connector 11">
            <a:extLst>
              <a:ext uri="{FF2B5EF4-FFF2-40B4-BE49-F238E27FC236}">
                <a16:creationId xmlns:a16="http://schemas.microsoft.com/office/drawing/2014/main" id="{E4CB1FB8-E643-7C49-9863-3518D433CD81}"/>
              </a:ext>
            </a:extLst>
          </p:cNvPr>
          <p:cNvCxnSpPr/>
          <p:nvPr/>
        </p:nvCxnSpPr>
        <p:spPr>
          <a:xfrm>
            <a:off x="739158" y="1703185"/>
            <a:ext cx="124690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51D2DC0-9FAC-CF49-B2F4-9FEABA570E72}"/>
              </a:ext>
            </a:extLst>
          </p:cNvPr>
          <p:cNvSpPr txBox="1"/>
          <p:nvPr/>
        </p:nvSpPr>
        <p:spPr>
          <a:xfrm>
            <a:off x="3215389" y="1387718"/>
            <a:ext cx="2006601" cy="166199"/>
          </a:xfrm>
          <a:prstGeom prst="rect">
            <a:avLst/>
          </a:prstGeom>
          <a:noFill/>
        </p:spPr>
        <p:txBody>
          <a:bodyPr wrap="square" lIns="0" tIns="0" rIns="0" bIns="0" rtlCol="0">
            <a:spAutoFit/>
          </a:bodyPr>
          <a:lstStyle/>
          <a:p>
            <a:pPr algn="ctr" defTabSz="914400" rtl="0" eaLnBrk="1" latinLnBrk="0" hangingPunct="1">
              <a:lnSpc>
                <a:spcPct val="90000"/>
              </a:lnSpc>
              <a:spcBef>
                <a:spcPts val="600"/>
              </a:spcBef>
            </a:pPr>
            <a:r>
              <a:rPr lang="en-US" sz="1200" b="1" kern="1200" dirty="0">
                <a:solidFill>
                  <a:schemeClr val="bg1"/>
                </a:solidFill>
                <a:latin typeface="+mn-lt"/>
                <a:ea typeface="+mn-ea"/>
                <a:cs typeface="+mn-cs"/>
              </a:rPr>
              <a:t>DO = TIMELY PAYMENT</a:t>
            </a:r>
          </a:p>
        </p:txBody>
      </p:sp>
      <p:cxnSp>
        <p:nvCxnSpPr>
          <p:cNvPr id="14" name="Straight Connector 13">
            <a:extLst>
              <a:ext uri="{FF2B5EF4-FFF2-40B4-BE49-F238E27FC236}">
                <a16:creationId xmlns:a16="http://schemas.microsoft.com/office/drawing/2014/main" id="{872FFEF4-D59F-3C43-A741-A83CED37F7CF}"/>
              </a:ext>
            </a:extLst>
          </p:cNvPr>
          <p:cNvCxnSpPr/>
          <p:nvPr/>
        </p:nvCxnSpPr>
        <p:spPr>
          <a:xfrm>
            <a:off x="3587154" y="1703185"/>
            <a:ext cx="124690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BC7030FD-F971-A340-9E9A-0583FDB9BC64}"/>
              </a:ext>
            </a:extLst>
          </p:cNvPr>
          <p:cNvSpPr txBox="1"/>
          <p:nvPr/>
        </p:nvSpPr>
        <p:spPr>
          <a:xfrm>
            <a:off x="-112492" y="1964493"/>
            <a:ext cx="2829214" cy="152349"/>
          </a:xfrm>
          <a:prstGeom prst="rect">
            <a:avLst/>
          </a:prstGeom>
          <a:noFill/>
          <a:ln>
            <a:noFill/>
          </a:ln>
        </p:spPr>
        <p:txBody>
          <a:bodyPr wrap="square" lIns="0" tIns="0" rIns="0" bIns="0" rtlCol="0">
            <a:spAutoFit/>
          </a:bodyPr>
          <a:lstStyle/>
          <a:p>
            <a:pPr algn="ctr" defTabSz="914400" rtl="0" eaLnBrk="1" latinLnBrk="0" hangingPunct="1">
              <a:lnSpc>
                <a:spcPct val="90000"/>
              </a:lnSpc>
              <a:spcBef>
                <a:spcPts val="600"/>
              </a:spcBef>
            </a:pPr>
            <a:r>
              <a:rPr lang="en-US" sz="1100" b="1" kern="1200" dirty="0">
                <a:solidFill>
                  <a:schemeClr val="bg1"/>
                </a:solidFill>
                <a:latin typeface="+mn-lt"/>
                <a:ea typeface="+mn-ea"/>
                <a:cs typeface="+mn-cs"/>
              </a:rPr>
              <a:t>CARIA</a:t>
            </a:r>
          </a:p>
        </p:txBody>
      </p:sp>
      <p:sp>
        <p:nvSpPr>
          <p:cNvPr id="22" name="TextBox 21">
            <a:extLst>
              <a:ext uri="{FF2B5EF4-FFF2-40B4-BE49-F238E27FC236}">
                <a16:creationId xmlns:a16="http://schemas.microsoft.com/office/drawing/2014/main" id="{1334BBC4-E316-A644-89B9-A9AF75D5B47F}"/>
              </a:ext>
            </a:extLst>
          </p:cNvPr>
          <p:cNvSpPr txBox="1"/>
          <p:nvPr/>
        </p:nvSpPr>
        <p:spPr>
          <a:xfrm>
            <a:off x="-112492" y="3107460"/>
            <a:ext cx="2829214" cy="152349"/>
          </a:xfrm>
          <a:prstGeom prst="rect">
            <a:avLst/>
          </a:prstGeom>
          <a:noFill/>
          <a:ln>
            <a:noFill/>
          </a:ln>
        </p:spPr>
        <p:txBody>
          <a:bodyPr wrap="square" lIns="0" tIns="0" rIns="0" bIns="0" rtlCol="0">
            <a:spAutoFit/>
          </a:bodyPr>
          <a:lstStyle/>
          <a:p>
            <a:pPr algn="ctr" defTabSz="914400" rtl="0" eaLnBrk="1" latinLnBrk="0" hangingPunct="1">
              <a:lnSpc>
                <a:spcPct val="90000"/>
              </a:lnSpc>
              <a:spcBef>
                <a:spcPts val="600"/>
              </a:spcBef>
            </a:pPr>
            <a:r>
              <a:rPr lang="en-US" sz="1100" b="1" kern="1200" dirty="0">
                <a:solidFill>
                  <a:schemeClr val="bg1"/>
                </a:solidFill>
                <a:latin typeface="+mn-lt"/>
                <a:ea typeface="+mn-ea"/>
                <a:cs typeface="+mn-cs"/>
              </a:rPr>
              <a:t>JCN</a:t>
            </a:r>
          </a:p>
        </p:txBody>
      </p:sp>
      <p:sp>
        <p:nvSpPr>
          <p:cNvPr id="24" name="TextBox 23">
            <a:extLst>
              <a:ext uri="{FF2B5EF4-FFF2-40B4-BE49-F238E27FC236}">
                <a16:creationId xmlns:a16="http://schemas.microsoft.com/office/drawing/2014/main" id="{C988F307-C7D3-3040-BBB6-7559E7EBE8CA}"/>
              </a:ext>
            </a:extLst>
          </p:cNvPr>
          <p:cNvSpPr txBox="1"/>
          <p:nvPr/>
        </p:nvSpPr>
        <p:spPr>
          <a:xfrm>
            <a:off x="-112492" y="4300778"/>
            <a:ext cx="2829214" cy="152349"/>
          </a:xfrm>
          <a:prstGeom prst="rect">
            <a:avLst/>
          </a:prstGeom>
          <a:noFill/>
          <a:ln>
            <a:noFill/>
          </a:ln>
        </p:spPr>
        <p:txBody>
          <a:bodyPr wrap="square" lIns="0" tIns="0" rIns="0" bIns="0" rtlCol="0">
            <a:spAutoFit/>
          </a:bodyPr>
          <a:lstStyle/>
          <a:p>
            <a:pPr algn="ctr" defTabSz="914400" rtl="0" eaLnBrk="1" latinLnBrk="0" hangingPunct="1">
              <a:lnSpc>
                <a:spcPct val="90000"/>
              </a:lnSpc>
              <a:spcBef>
                <a:spcPts val="600"/>
              </a:spcBef>
            </a:pPr>
            <a:r>
              <a:rPr lang="en-US" sz="1100" b="1" kern="1200" dirty="0">
                <a:solidFill>
                  <a:schemeClr val="bg1"/>
                </a:solidFill>
                <a:latin typeface="+mn-lt"/>
                <a:ea typeface="+mn-ea"/>
                <a:cs typeface="+mn-cs"/>
              </a:rPr>
              <a:t>PLACEMENT ID</a:t>
            </a:r>
          </a:p>
        </p:txBody>
      </p:sp>
      <p:sp>
        <p:nvSpPr>
          <p:cNvPr id="30" name="TextBox 29">
            <a:extLst>
              <a:ext uri="{FF2B5EF4-FFF2-40B4-BE49-F238E27FC236}">
                <a16:creationId xmlns:a16="http://schemas.microsoft.com/office/drawing/2014/main" id="{68B66130-6717-114C-906A-D4BEB782521E}"/>
              </a:ext>
            </a:extLst>
          </p:cNvPr>
          <p:cNvSpPr txBox="1"/>
          <p:nvPr/>
        </p:nvSpPr>
        <p:spPr>
          <a:xfrm>
            <a:off x="236210" y="2394871"/>
            <a:ext cx="917416" cy="152349"/>
          </a:xfrm>
          <a:prstGeom prst="rect">
            <a:avLst/>
          </a:prstGeom>
          <a:noFill/>
          <a:ln>
            <a:noFill/>
          </a:ln>
        </p:spPr>
        <p:txBody>
          <a:bodyPr wrap="square" lIns="0" tIns="0" rIns="0" bIns="0" rtlCol="0">
            <a:spAutoFit/>
          </a:bodyPr>
          <a:lstStyle/>
          <a:p>
            <a:pPr algn="r" defTabSz="914400" rtl="0" eaLnBrk="1" latinLnBrk="0" hangingPunct="1">
              <a:lnSpc>
                <a:spcPct val="90000"/>
              </a:lnSpc>
              <a:spcBef>
                <a:spcPts val="600"/>
              </a:spcBef>
            </a:pPr>
            <a:r>
              <a:rPr lang="en-US" sz="1100" kern="1200" dirty="0">
                <a:solidFill>
                  <a:schemeClr val="bg1"/>
                </a:solidFill>
                <a:ea typeface="+mn-ea"/>
                <a:cs typeface="+mn-cs"/>
              </a:rPr>
              <a:t>C134127</a:t>
            </a:r>
          </a:p>
        </p:txBody>
      </p:sp>
      <p:sp>
        <p:nvSpPr>
          <p:cNvPr id="39" name="TextBox 38">
            <a:extLst>
              <a:ext uri="{FF2B5EF4-FFF2-40B4-BE49-F238E27FC236}">
                <a16:creationId xmlns:a16="http://schemas.microsoft.com/office/drawing/2014/main" id="{5D80E3B5-13F2-0D4E-B0F0-3ABFD7E0967E}"/>
              </a:ext>
            </a:extLst>
          </p:cNvPr>
          <p:cNvSpPr txBox="1"/>
          <p:nvPr/>
        </p:nvSpPr>
        <p:spPr>
          <a:xfrm>
            <a:off x="-112492" y="5514033"/>
            <a:ext cx="2829214" cy="152349"/>
          </a:xfrm>
          <a:prstGeom prst="rect">
            <a:avLst/>
          </a:prstGeom>
          <a:noFill/>
          <a:ln>
            <a:noFill/>
          </a:ln>
        </p:spPr>
        <p:txBody>
          <a:bodyPr wrap="square" lIns="0" tIns="0" rIns="0" bIns="0" rtlCol="0">
            <a:spAutoFit/>
          </a:bodyPr>
          <a:lstStyle/>
          <a:p>
            <a:pPr algn="ctr">
              <a:lnSpc>
                <a:spcPct val="90000"/>
              </a:lnSpc>
              <a:spcBef>
                <a:spcPts val="600"/>
              </a:spcBef>
            </a:pPr>
            <a:r>
              <a:rPr lang="en-US" sz="1100" b="1" kern="1200" dirty="0">
                <a:solidFill>
                  <a:schemeClr val="bg1"/>
                </a:solidFill>
                <a:ea typeface="+mn-ea"/>
                <a:cs typeface="+mn-cs"/>
              </a:rPr>
              <a:t>IO CONFIRMATION </a:t>
            </a:r>
            <a:r>
              <a:rPr lang="en-GB" sz="1100" b="1" dirty="0">
                <a:solidFill>
                  <a:schemeClr val="bg1"/>
                </a:solidFill>
              </a:rPr>
              <a:t>#</a:t>
            </a:r>
            <a:r>
              <a:rPr lang="en-US" sz="1100" b="1" kern="1200" dirty="0">
                <a:solidFill>
                  <a:schemeClr val="bg1"/>
                </a:solidFill>
                <a:ea typeface="+mn-ea"/>
                <a:cs typeface="+mn-cs"/>
              </a:rPr>
              <a:t> </a:t>
            </a:r>
          </a:p>
        </p:txBody>
      </p:sp>
      <p:cxnSp>
        <p:nvCxnSpPr>
          <p:cNvPr id="42" name="Straight Arrow Connector 41">
            <a:extLst>
              <a:ext uri="{FF2B5EF4-FFF2-40B4-BE49-F238E27FC236}">
                <a16:creationId xmlns:a16="http://schemas.microsoft.com/office/drawing/2014/main" id="{15783F04-6BF1-914D-A34B-DD86DF193D43}"/>
              </a:ext>
            </a:extLst>
          </p:cNvPr>
          <p:cNvCxnSpPr>
            <a:cxnSpLocks/>
          </p:cNvCxnSpPr>
          <p:nvPr/>
        </p:nvCxnSpPr>
        <p:spPr>
          <a:xfrm>
            <a:off x="1303203" y="2807050"/>
            <a:ext cx="0" cy="24165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E05A2AE7-7A57-F143-BC55-3380C6D029AE}"/>
              </a:ext>
            </a:extLst>
          </p:cNvPr>
          <p:cNvSpPr/>
          <p:nvPr/>
        </p:nvSpPr>
        <p:spPr>
          <a:xfrm>
            <a:off x="0" y="285840"/>
            <a:ext cx="5665782" cy="646331"/>
          </a:xfrm>
          <a:prstGeom prst="rect">
            <a:avLst/>
          </a:prstGeom>
          <a:solidFill>
            <a:schemeClr val="bg1"/>
          </a:solidFill>
        </p:spPr>
        <p:txBody>
          <a:bodyPr wrap="square">
            <a:spAutoFit/>
          </a:bodyPr>
          <a:lstStyle/>
          <a:p>
            <a:pPr algn="ctr"/>
            <a:r>
              <a:rPr lang="de-DE" sz="1200" b="1" dirty="0"/>
              <a:t>Alternative Reference:</a:t>
            </a:r>
            <a:r>
              <a:rPr lang="en-GB" sz="1200" b="1" dirty="0"/>
              <a:t> </a:t>
            </a:r>
            <a:r>
              <a:rPr lang="en-US" sz="1200" dirty="0"/>
              <a:t>Not all medias have a billable alternative reference. This only applies to Television (Caria), Radio (Jet/JCN) and Digital </a:t>
            </a:r>
          </a:p>
          <a:p>
            <a:pPr algn="ctr"/>
            <a:r>
              <a:rPr lang="en-US" sz="1200" dirty="0"/>
              <a:t>(IO Confirmation #/Placement ID)</a:t>
            </a:r>
            <a:endParaRPr lang="en-GB" sz="1200" dirty="0"/>
          </a:p>
        </p:txBody>
      </p:sp>
      <p:sp>
        <p:nvSpPr>
          <p:cNvPr id="44" name="TextBox 43">
            <a:extLst>
              <a:ext uri="{FF2B5EF4-FFF2-40B4-BE49-F238E27FC236}">
                <a16:creationId xmlns:a16="http://schemas.microsoft.com/office/drawing/2014/main" id="{165D4009-0D5A-B843-ACAD-B528E6681575}"/>
              </a:ext>
            </a:extLst>
          </p:cNvPr>
          <p:cNvSpPr txBox="1"/>
          <p:nvPr/>
        </p:nvSpPr>
        <p:spPr>
          <a:xfrm>
            <a:off x="1433441" y="2229845"/>
            <a:ext cx="1176938" cy="457048"/>
          </a:xfrm>
          <a:prstGeom prst="rect">
            <a:avLst/>
          </a:prstGeom>
          <a:noFill/>
          <a:ln>
            <a:noFill/>
          </a:ln>
        </p:spPr>
        <p:txBody>
          <a:bodyPr wrap="square" lIns="0" tIns="0" rIns="0" bIns="0" rtlCol="0">
            <a:spAutoFit/>
          </a:bodyPr>
          <a:lstStyle/>
          <a:p>
            <a:pPr defTabSz="914400" rtl="0" eaLnBrk="1" latinLnBrk="0" hangingPunct="1">
              <a:lnSpc>
                <a:spcPct val="90000"/>
              </a:lnSpc>
              <a:spcBef>
                <a:spcPts val="600"/>
              </a:spcBef>
            </a:pPr>
            <a:r>
              <a:rPr lang="en-US" sz="1100" kern="1200" dirty="0">
                <a:solidFill>
                  <a:schemeClr val="bg1"/>
                </a:solidFill>
                <a:ea typeface="+mn-ea"/>
                <a:cs typeface="+mn-cs"/>
              </a:rPr>
              <a:t>Invalid character. Caria should be numbers only</a:t>
            </a:r>
          </a:p>
        </p:txBody>
      </p:sp>
      <p:cxnSp>
        <p:nvCxnSpPr>
          <p:cNvPr id="9" name="Straight Connector 8">
            <a:extLst>
              <a:ext uri="{FF2B5EF4-FFF2-40B4-BE49-F238E27FC236}">
                <a16:creationId xmlns:a16="http://schemas.microsoft.com/office/drawing/2014/main" id="{92B2AAA2-09D0-F643-946C-21651E074BE3}"/>
              </a:ext>
            </a:extLst>
          </p:cNvPr>
          <p:cNvCxnSpPr>
            <a:cxnSpLocks/>
          </p:cNvCxnSpPr>
          <p:nvPr/>
        </p:nvCxnSpPr>
        <p:spPr>
          <a:xfrm>
            <a:off x="1298840" y="2229845"/>
            <a:ext cx="0" cy="52586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E306A3D8-1786-A844-85EE-BB3AFA03EE66}"/>
              </a:ext>
            </a:extLst>
          </p:cNvPr>
          <p:cNvSpPr txBox="1"/>
          <p:nvPr/>
        </p:nvSpPr>
        <p:spPr>
          <a:xfrm>
            <a:off x="236210" y="3512443"/>
            <a:ext cx="917416" cy="152349"/>
          </a:xfrm>
          <a:prstGeom prst="rect">
            <a:avLst/>
          </a:prstGeom>
          <a:noFill/>
          <a:ln>
            <a:noFill/>
          </a:ln>
        </p:spPr>
        <p:txBody>
          <a:bodyPr wrap="square" lIns="0" tIns="0" rIns="0" bIns="0" rtlCol="0">
            <a:spAutoFit/>
          </a:bodyPr>
          <a:lstStyle/>
          <a:p>
            <a:pPr algn="r" defTabSz="914400" rtl="0" eaLnBrk="1" latinLnBrk="0" hangingPunct="1">
              <a:lnSpc>
                <a:spcPct val="90000"/>
              </a:lnSpc>
              <a:spcBef>
                <a:spcPts val="600"/>
              </a:spcBef>
            </a:pPr>
            <a:r>
              <a:rPr lang="en-US" sz="1100" kern="1200" dirty="0">
                <a:solidFill>
                  <a:schemeClr val="bg1"/>
                </a:solidFill>
                <a:ea typeface="+mn-ea"/>
                <a:cs typeface="+mn-cs"/>
              </a:rPr>
              <a:t>R00273481</a:t>
            </a:r>
          </a:p>
        </p:txBody>
      </p:sp>
      <p:sp>
        <p:nvSpPr>
          <p:cNvPr id="53" name="TextBox 52">
            <a:extLst>
              <a:ext uri="{FF2B5EF4-FFF2-40B4-BE49-F238E27FC236}">
                <a16:creationId xmlns:a16="http://schemas.microsoft.com/office/drawing/2014/main" id="{225092C8-DD4F-284D-ABC8-B5503FEC425C}"/>
              </a:ext>
            </a:extLst>
          </p:cNvPr>
          <p:cNvSpPr txBox="1"/>
          <p:nvPr/>
        </p:nvSpPr>
        <p:spPr>
          <a:xfrm>
            <a:off x="1433441" y="3347417"/>
            <a:ext cx="1176938" cy="609398"/>
          </a:xfrm>
          <a:prstGeom prst="rect">
            <a:avLst/>
          </a:prstGeom>
          <a:noFill/>
          <a:ln>
            <a:noFill/>
          </a:ln>
        </p:spPr>
        <p:txBody>
          <a:bodyPr wrap="square" lIns="0" tIns="0" rIns="0" bIns="0" rtlCol="0">
            <a:spAutoFit/>
          </a:bodyPr>
          <a:lstStyle/>
          <a:p>
            <a:pPr defTabSz="914400" rtl="0" eaLnBrk="1" latinLnBrk="0" hangingPunct="1">
              <a:lnSpc>
                <a:spcPct val="90000"/>
              </a:lnSpc>
              <a:spcBef>
                <a:spcPts val="600"/>
              </a:spcBef>
            </a:pPr>
            <a:r>
              <a:rPr lang="en-US" sz="1100" kern="1200" dirty="0">
                <a:solidFill>
                  <a:schemeClr val="bg1"/>
                </a:solidFill>
                <a:ea typeface="+mn-ea"/>
                <a:cs typeface="+mn-cs"/>
              </a:rPr>
              <a:t>This is a booking reference not an alternative reference</a:t>
            </a:r>
          </a:p>
        </p:txBody>
      </p:sp>
      <p:cxnSp>
        <p:nvCxnSpPr>
          <p:cNvPr id="54" name="Straight Connector 53">
            <a:extLst>
              <a:ext uri="{FF2B5EF4-FFF2-40B4-BE49-F238E27FC236}">
                <a16:creationId xmlns:a16="http://schemas.microsoft.com/office/drawing/2014/main" id="{91C6064F-FCF8-384D-AAF0-72449E3F97CC}"/>
              </a:ext>
            </a:extLst>
          </p:cNvPr>
          <p:cNvCxnSpPr/>
          <p:nvPr/>
        </p:nvCxnSpPr>
        <p:spPr>
          <a:xfrm>
            <a:off x="1298840" y="3278605"/>
            <a:ext cx="0" cy="64341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01404DFE-E65A-0F49-A183-AC2408427DED}"/>
              </a:ext>
            </a:extLst>
          </p:cNvPr>
          <p:cNvSpPr txBox="1"/>
          <p:nvPr/>
        </p:nvSpPr>
        <p:spPr>
          <a:xfrm>
            <a:off x="236210" y="4733592"/>
            <a:ext cx="917416" cy="152349"/>
          </a:xfrm>
          <a:prstGeom prst="rect">
            <a:avLst/>
          </a:prstGeom>
          <a:noFill/>
          <a:ln>
            <a:noFill/>
          </a:ln>
        </p:spPr>
        <p:txBody>
          <a:bodyPr wrap="square" lIns="0" tIns="0" rIns="0" bIns="0" rtlCol="0">
            <a:spAutoFit/>
          </a:bodyPr>
          <a:lstStyle/>
          <a:p>
            <a:pPr algn="r" defTabSz="914400" rtl="0" eaLnBrk="1" latinLnBrk="0" hangingPunct="1">
              <a:lnSpc>
                <a:spcPct val="90000"/>
              </a:lnSpc>
              <a:spcBef>
                <a:spcPts val="600"/>
              </a:spcBef>
            </a:pPr>
            <a:r>
              <a:rPr lang="en-US" sz="1100" kern="1200" dirty="0">
                <a:solidFill>
                  <a:schemeClr val="bg1"/>
                </a:solidFill>
                <a:ea typeface="+mn-ea"/>
                <a:cs typeface="+mn-cs"/>
              </a:rPr>
              <a:t>RDPM57</a:t>
            </a:r>
          </a:p>
        </p:txBody>
      </p:sp>
      <p:sp>
        <p:nvSpPr>
          <p:cNvPr id="58" name="TextBox 57">
            <a:extLst>
              <a:ext uri="{FF2B5EF4-FFF2-40B4-BE49-F238E27FC236}">
                <a16:creationId xmlns:a16="http://schemas.microsoft.com/office/drawing/2014/main" id="{BFC5D49D-3B4C-4A4C-BAE6-54E995F069A6}"/>
              </a:ext>
            </a:extLst>
          </p:cNvPr>
          <p:cNvSpPr txBox="1"/>
          <p:nvPr/>
        </p:nvSpPr>
        <p:spPr>
          <a:xfrm>
            <a:off x="1433441" y="4568566"/>
            <a:ext cx="1176938" cy="457048"/>
          </a:xfrm>
          <a:prstGeom prst="rect">
            <a:avLst/>
          </a:prstGeom>
          <a:noFill/>
          <a:ln>
            <a:noFill/>
          </a:ln>
        </p:spPr>
        <p:txBody>
          <a:bodyPr wrap="square" lIns="0" tIns="0" rIns="0" bIns="0" rtlCol="0">
            <a:spAutoFit/>
          </a:bodyPr>
          <a:lstStyle/>
          <a:p>
            <a:pPr defTabSz="914400" rtl="0" eaLnBrk="1" latinLnBrk="0" hangingPunct="1">
              <a:lnSpc>
                <a:spcPct val="90000"/>
              </a:lnSpc>
              <a:spcBef>
                <a:spcPts val="600"/>
              </a:spcBef>
            </a:pPr>
            <a:r>
              <a:rPr lang="en-US" sz="1100" kern="1200" dirty="0">
                <a:solidFill>
                  <a:schemeClr val="bg1"/>
                </a:solidFill>
                <a:ea typeface="+mn-ea"/>
                <a:cs typeface="+mn-cs"/>
              </a:rPr>
              <a:t>All placement IDs should have a P prefix</a:t>
            </a:r>
          </a:p>
        </p:txBody>
      </p:sp>
      <p:cxnSp>
        <p:nvCxnSpPr>
          <p:cNvPr id="59" name="Straight Connector 58">
            <a:extLst>
              <a:ext uri="{FF2B5EF4-FFF2-40B4-BE49-F238E27FC236}">
                <a16:creationId xmlns:a16="http://schemas.microsoft.com/office/drawing/2014/main" id="{71F497C6-B594-B14D-B424-ADD6131C449D}"/>
              </a:ext>
            </a:extLst>
          </p:cNvPr>
          <p:cNvCxnSpPr>
            <a:cxnSpLocks/>
          </p:cNvCxnSpPr>
          <p:nvPr/>
        </p:nvCxnSpPr>
        <p:spPr>
          <a:xfrm>
            <a:off x="1298840" y="4499754"/>
            <a:ext cx="0" cy="55181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F5044C8F-5C63-3846-AA0C-4FC51E44A2AC}"/>
              </a:ext>
            </a:extLst>
          </p:cNvPr>
          <p:cNvSpPr txBox="1"/>
          <p:nvPr/>
        </p:nvSpPr>
        <p:spPr>
          <a:xfrm>
            <a:off x="236210" y="5922999"/>
            <a:ext cx="917416" cy="152349"/>
          </a:xfrm>
          <a:prstGeom prst="rect">
            <a:avLst/>
          </a:prstGeom>
          <a:noFill/>
          <a:ln>
            <a:noFill/>
          </a:ln>
        </p:spPr>
        <p:txBody>
          <a:bodyPr wrap="square" lIns="0" tIns="0" rIns="0" bIns="0" rtlCol="0">
            <a:spAutoFit/>
          </a:bodyPr>
          <a:lstStyle/>
          <a:p>
            <a:pPr algn="r" defTabSz="914400" rtl="0" eaLnBrk="1" latinLnBrk="0" hangingPunct="1">
              <a:lnSpc>
                <a:spcPct val="90000"/>
              </a:lnSpc>
              <a:spcBef>
                <a:spcPts val="600"/>
              </a:spcBef>
            </a:pPr>
            <a:r>
              <a:rPr lang="en-US" sz="1100" kern="1200" dirty="0">
                <a:solidFill>
                  <a:schemeClr val="bg1"/>
                </a:solidFill>
                <a:ea typeface="+mn-ea"/>
                <a:cs typeface="+mn-cs"/>
              </a:rPr>
              <a:t>O-124KB-R0</a:t>
            </a:r>
          </a:p>
        </p:txBody>
      </p:sp>
      <p:sp>
        <p:nvSpPr>
          <p:cNvPr id="64" name="TextBox 63">
            <a:extLst>
              <a:ext uri="{FF2B5EF4-FFF2-40B4-BE49-F238E27FC236}">
                <a16:creationId xmlns:a16="http://schemas.microsoft.com/office/drawing/2014/main" id="{D557C151-D7E6-774F-A3FD-68F93AD28C3E}"/>
              </a:ext>
            </a:extLst>
          </p:cNvPr>
          <p:cNvSpPr txBox="1"/>
          <p:nvPr/>
        </p:nvSpPr>
        <p:spPr>
          <a:xfrm>
            <a:off x="1433441" y="5757973"/>
            <a:ext cx="1176938" cy="609398"/>
          </a:xfrm>
          <a:prstGeom prst="rect">
            <a:avLst/>
          </a:prstGeom>
          <a:noFill/>
          <a:ln>
            <a:noFill/>
          </a:ln>
        </p:spPr>
        <p:txBody>
          <a:bodyPr wrap="square" lIns="0" tIns="0" rIns="0" bIns="0" rtlCol="0">
            <a:spAutoFit/>
          </a:bodyPr>
          <a:lstStyle/>
          <a:p>
            <a:pPr defTabSz="914400" rtl="0" eaLnBrk="1" latinLnBrk="0" hangingPunct="1">
              <a:lnSpc>
                <a:spcPct val="90000"/>
              </a:lnSpc>
              <a:spcBef>
                <a:spcPts val="600"/>
              </a:spcBef>
            </a:pPr>
            <a:r>
              <a:rPr lang="en-US" sz="1100" kern="1200" dirty="0">
                <a:solidFill>
                  <a:schemeClr val="bg1"/>
                </a:solidFill>
                <a:ea typeface="+mn-ea"/>
                <a:cs typeface="+mn-cs"/>
              </a:rPr>
              <a:t>The revision number (-R0) should not be present</a:t>
            </a:r>
          </a:p>
        </p:txBody>
      </p:sp>
      <p:cxnSp>
        <p:nvCxnSpPr>
          <p:cNvPr id="65" name="Straight Connector 64">
            <a:extLst>
              <a:ext uri="{FF2B5EF4-FFF2-40B4-BE49-F238E27FC236}">
                <a16:creationId xmlns:a16="http://schemas.microsoft.com/office/drawing/2014/main" id="{3A1EF1D6-9BFE-8A4E-B3F2-357CE707A2D9}"/>
              </a:ext>
            </a:extLst>
          </p:cNvPr>
          <p:cNvCxnSpPr/>
          <p:nvPr/>
        </p:nvCxnSpPr>
        <p:spPr>
          <a:xfrm>
            <a:off x="1298840" y="5689161"/>
            <a:ext cx="0" cy="64341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48FA4C11-5759-084E-ACDE-630744224468}"/>
              </a:ext>
            </a:extLst>
          </p:cNvPr>
          <p:cNvCxnSpPr>
            <a:cxnSpLocks/>
          </p:cNvCxnSpPr>
          <p:nvPr/>
        </p:nvCxnSpPr>
        <p:spPr>
          <a:xfrm>
            <a:off x="1303203" y="3988150"/>
            <a:ext cx="0" cy="24165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4F9003B9-4EFE-CB48-8C00-E1F4DAAEA2C0}"/>
              </a:ext>
            </a:extLst>
          </p:cNvPr>
          <p:cNvCxnSpPr>
            <a:cxnSpLocks/>
          </p:cNvCxnSpPr>
          <p:nvPr/>
        </p:nvCxnSpPr>
        <p:spPr>
          <a:xfrm>
            <a:off x="1303203" y="5099400"/>
            <a:ext cx="0" cy="24165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BAA24EF1-97CB-264A-9A23-6CCB622B55B2}"/>
              </a:ext>
            </a:extLst>
          </p:cNvPr>
          <p:cNvSpPr txBox="1"/>
          <p:nvPr/>
        </p:nvSpPr>
        <p:spPr>
          <a:xfrm>
            <a:off x="2726091" y="1964493"/>
            <a:ext cx="2829214" cy="152349"/>
          </a:xfrm>
          <a:prstGeom prst="rect">
            <a:avLst/>
          </a:prstGeom>
          <a:noFill/>
          <a:ln>
            <a:noFill/>
          </a:ln>
        </p:spPr>
        <p:txBody>
          <a:bodyPr wrap="square" lIns="0" tIns="0" rIns="0" bIns="0" rtlCol="0">
            <a:spAutoFit/>
          </a:bodyPr>
          <a:lstStyle/>
          <a:p>
            <a:pPr algn="ctr" defTabSz="914400" rtl="0" eaLnBrk="1" latinLnBrk="0" hangingPunct="1">
              <a:lnSpc>
                <a:spcPct val="90000"/>
              </a:lnSpc>
              <a:spcBef>
                <a:spcPts val="600"/>
              </a:spcBef>
            </a:pPr>
            <a:r>
              <a:rPr lang="en-US" sz="1100" b="1" kern="1200" dirty="0">
                <a:solidFill>
                  <a:schemeClr val="bg1"/>
                </a:solidFill>
                <a:latin typeface="+mn-lt"/>
                <a:ea typeface="+mn-ea"/>
                <a:cs typeface="+mn-cs"/>
              </a:rPr>
              <a:t>CARIA</a:t>
            </a:r>
          </a:p>
        </p:txBody>
      </p:sp>
      <p:sp>
        <p:nvSpPr>
          <p:cNvPr id="69" name="TextBox 68">
            <a:extLst>
              <a:ext uri="{FF2B5EF4-FFF2-40B4-BE49-F238E27FC236}">
                <a16:creationId xmlns:a16="http://schemas.microsoft.com/office/drawing/2014/main" id="{967DD847-D5BA-874D-98E7-72684392744F}"/>
              </a:ext>
            </a:extLst>
          </p:cNvPr>
          <p:cNvSpPr txBox="1"/>
          <p:nvPr/>
        </p:nvSpPr>
        <p:spPr>
          <a:xfrm>
            <a:off x="2726091" y="3107460"/>
            <a:ext cx="2829214" cy="152349"/>
          </a:xfrm>
          <a:prstGeom prst="rect">
            <a:avLst/>
          </a:prstGeom>
          <a:noFill/>
          <a:ln>
            <a:noFill/>
          </a:ln>
        </p:spPr>
        <p:txBody>
          <a:bodyPr wrap="square" lIns="0" tIns="0" rIns="0" bIns="0" rtlCol="0">
            <a:spAutoFit/>
          </a:bodyPr>
          <a:lstStyle/>
          <a:p>
            <a:pPr algn="ctr" defTabSz="914400" rtl="0" eaLnBrk="1" latinLnBrk="0" hangingPunct="1">
              <a:lnSpc>
                <a:spcPct val="90000"/>
              </a:lnSpc>
              <a:spcBef>
                <a:spcPts val="600"/>
              </a:spcBef>
            </a:pPr>
            <a:r>
              <a:rPr lang="en-US" sz="1100" b="1" kern="1200" dirty="0">
                <a:solidFill>
                  <a:schemeClr val="bg1"/>
                </a:solidFill>
                <a:latin typeface="+mn-lt"/>
                <a:ea typeface="+mn-ea"/>
                <a:cs typeface="+mn-cs"/>
              </a:rPr>
              <a:t>JCN</a:t>
            </a:r>
          </a:p>
        </p:txBody>
      </p:sp>
      <p:sp>
        <p:nvSpPr>
          <p:cNvPr id="70" name="TextBox 69">
            <a:extLst>
              <a:ext uri="{FF2B5EF4-FFF2-40B4-BE49-F238E27FC236}">
                <a16:creationId xmlns:a16="http://schemas.microsoft.com/office/drawing/2014/main" id="{3F26BECB-99CE-0A45-AA3F-3AA3F9E6814E}"/>
              </a:ext>
            </a:extLst>
          </p:cNvPr>
          <p:cNvSpPr txBox="1"/>
          <p:nvPr/>
        </p:nvSpPr>
        <p:spPr>
          <a:xfrm>
            <a:off x="2726091" y="4300778"/>
            <a:ext cx="2829214" cy="152349"/>
          </a:xfrm>
          <a:prstGeom prst="rect">
            <a:avLst/>
          </a:prstGeom>
          <a:noFill/>
          <a:ln>
            <a:noFill/>
          </a:ln>
        </p:spPr>
        <p:txBody>
          <a:bodyPr wrap="square" lIns="0" tIns="0" rIns="0" bIns="0" rtlCol="0">
            <a:spAutoFit/>
          </a:bodyPr>
          <a:lstStyle/>
          <a:p>
            <a:pPr algn="ctr" defTabSz="914400" rtl="0" eaLnBrk="1" latinLnBrk="0" hangingPunct="1">
              <a:lnSpc>
                <a:spcPct val="90000"/>
              </a:lnSpc>
              <a:spcBef>
                <a:spcPts val="600"/>
              </a:spcBef>
            </a:pPr>
            <a:r>
              <a:rPr lang="en-US" sz="1100" b="1" kern="1200" dirty="0">
                <a:solidFill>
                  <a:schemeClr val="bg1"/>
                </a:solidFill>
                <a:latin typeface="+mn-lt"/>
                <a:ea typeface="+mn-ea"/>
                <a:cs typeface="+mn-cs"/>
              </a:rPr>
              <a:t>PLACEMENT ID</a:t>
            </a:r>
          </a:p>
        </p:txBody>
      </p:sp>
      <p:sp>
        <p:nvSpPr>
          <p:cNvPr id="71" name="TextBox 70">
            <a:extLst>
              <a:ext uri="{FF2B5EF4-FFF2-40B4-BE49-F238E27FC236}">
                <a16:creationId xmlns:a16="http://schemas.microsoft.com/office/drawing/2014/main" id="{D8A90C19-15AF-0742-BBA3-5550CABC312B}"/>
              </a:ext>
            </a:extLst>
          </p:cNvPr>
          <p:cNvSpPr txBox="1"/>
          <p:nvPr/>
        </p:nvSpPr>
        <p:spPr>
          <a:xfrm>
            <a:off x="3119397" y="2394871"/>
            <a:ext cx="917416" cy="152349"/>
          </a:xfrm>
          <a:prstGeom prst="rect">
            <a:avLst/>
          </a:prstGeom>
          <a:noFill/>
          <a:ln>
            <a:noFill/>
          </a:ln>
        </p:spPr>
        <p:txBody>
          <a:bodyPr wrap="square" lIns="0" tIns="0" rIns="0" bIns="0" rtlCol="0">
            <a:spAutoFit/>
          </a:bodyPr>
          <a:lstStyle/>
          <a:p>
            <a:pPr algn="r" defTabSz="914400" rtl="0" eaLnBrk="1" latinLnBrk="0" hangingPunct="1">
              <a:lnSpc>
                <a:spcPct val="90000"/>
              </a:lnSpc>
              <a:spcBef>
                <a:spcPts val="600"/>
              </a:spcBef>
            </a:pPr>
            <a:r>
              <a:rPr lang="en-US" sz="1100" kern="1200" dirty="0">
                <a:solidFill>
                  <a:schemeClr val="bg1"/>
                </a:solidFill>
                <a:ea typeface="+mn-ea"/>
                <a:cs typeface="+mn-cs"/>
              </a:rPr>
              <a:t>123456</a:t>
            </a:r>
          </a:p>
        </p:txBody>
      </p:sp>
      <p:sp>
        <p:nvSpPr>
          <p:cNvPr id="72" name="TextBox 71">
            <a:extLst>
              <a:ext uri="{FF2B5EF4-FFF2-40B4-BE49-F238E27FC236}">
                <a16:creationId xmlns:a16="http://schemas.microsoft.com/office/drawing/2014/main" id="{98814BD4-50C9-BD42-9B68-7584D3C39449}"/>
              </a:ext>
            </a:extLst>
          </p:cNvPr>
          <p:cNvSpPr txBox="1"/>
          <p:nvPr/>
        </p:nvSpPr>
        <p:spPr>
          <a:xfrm>
            <a:off x="2726091" y="5514033"/>
            <a:ext cx="2829214" cy="152349"/>
          </a:xfrm>
          <a:prstGeom prst="rect">
            <a:avLst/>
          </a:prstGeom>
          <a:noFill/>
          <a:ln>
            <a:noFill/>
          </a:ln>
        </p:spPr>
        <p:txBody>
          <a:bodyPr wrap="square" lIns="0" tIns="0" rIns="0" bIns="0" rtlCol="0">
            <a:spAutoFit/>
          </a:bodyPr>
          <a:lstStyle/>
          <a:p>
            <a:pPr algn="ctr">
              <a:lnSpc>
                <a:spcPct val="90000"/>
              </a:lnSpc>
              <a:spcBef>
                <a:spcPts val="600"/>
              </a:spcBef>
            </a:pPr>
            <a:r>
              <a:rPr lang="en-US" sz="1100" b="1" kern="1200" dirty="0">
                <a:solidFill>
                  <a:schemeClr val="bg1"/>
                </a:solidFill>
                <a:ea typeface="+mn-ea"/>
                <a:cs typeface="+mn-cs"/>
              </a:rPr>
              <a:t>IO CONFIRMATION </a:t>
            </a:r>
            <a:r>
              <a:rPr lang="en-GB" sz="1100" b="1" dirty="0">
                <a:solidFill>
                  <a:schemeClr val="bg1"/>
                </a:solidFill>
              </a:rPr>
              <a:t>#</a:t>
            </a:r>
            <a:r>
              <a:rPr lang="en-US" sz="1100" b="1" kern="1200" dirty="0">
                <a:solidFill>
                  <a:schemeClr val="bg1"/>
                </a:solidFill>
                <a:ea typeface="+mn-ea"/>
                <a:cs typeface="+mn-cs"/>
              </a:rPr>
              <a:t> </a:t>
            </a:r>
          </a:p>
        </p:txBody>
      </p:sp>
      <p:cxnSp>
        <p:nvCxnSpPr>
          <p:cNvPr id="73" name="Straight Arrow Connector 72">
            <a:extLst>
              <a:ext uri="{FF2B5EF4-FFF2-40B4-BE49-F238E27FC236}">
                <a16:creationId xmlns:a16="http://schemas.microsoft.com/office/drawing/2014/main" id="{BF2F31B5-BD0D-D046-BB8D-82B0172DE450}"/>
              </a:ext>
            </a:extLst>
          </p:cNvPr>
          <p:cNvCxnSpPr>
            <a:cxnSpLocks/>
          </p:cNvCxnSpPr>
          <p:nvPr/>
        </p:nvCxnSpPr>
        <p:spPr>
          <a:xfrm>
            <a:off x="4141786" y="2807050"/>
            <a:ext cx="0" cy="24165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A34C0E6E-E527-7F46-9299-742405C6BC2B}"/>
              </a:ext>
            </a:extLst>
          </p:cNvPr>
          <p:cNvSpPr txBox="1"/>
          <p:nvPr/>
        </p:nvSpPr>
        <p:spPr>
          <a:xfrm>
            <a:off x="4272024" y="2377885"/>
            <a:ext cx="1176938" cy="152349"/>
          </a:xfrm>
          <a:prstGeom prst="rect">
            <a:avLst/>
          </a:prstGeom>
          <a:noFill/>
          <a:ln>
            <a:noFill/>
          </a:ln>
        </p:spPr>
        <p:txBody>
          <a:bodyPr wrap="square" lIns="0" tIns="0" rIns="0" bIns="0" rtlCol="0">
            <a:spAutoFit/>
          </a:bodyPr>
          <a:lstStyle/>
          <a:p>
            <a:pPr defTabSz="914400" rtl="0" eaLnBrk="1" latinLnBrk="0" hangingPunct="1">
              <a:lnSpc>
                <a:spcPct val="90000"/>
              </a:lnSpc>
              <a:spcBef>
                <a:spcPts val="600"/>
              </a:spcBef>
            </a:pPr>
            <a:r>
              <a:rPr lang="en-US" sz="1100" kern="1200" dirty="0">
                <a:solidFill>
                  <a:schemeClr val="bg1"/>
                </a:solidFill>
                <a:ea typeface="+mn-ea"/>
                <a:cs typeface="+mn-cs"/>
              </a:rPr>
              <a:t>6 digits only</a:t>
            </a:r>
          </a:p>
        </p:txBody>
      </p:sp>
      <p:cxnSp>
        <p:nvCxnSpPr>
          <p:cNvPr id="75" name="Straight Connector 74">
            <a:extLst>
              <a:ext uri="{FF2B5EF4-FFF2-40B4-BE49-F238E27FC236}">
                <a16:creationId xmlns:a16="http://schemas.microsoft.com/office/drawing/2014/main" id="{39ED1362-D560-8F48-A086-E13DCEE3CCB6}"/>
              </a:ext>
            </a:extLst>
          </p:cNvPr>
          <p:cNvCxnSpPr>
            <a:cxnSpLocks/>
          </p:cNvCxnSpPr>
          <p:nvPr/>
        </p:nvCxnSpPr>
        <p:spPr>
          <a:xfrm>
            <a:off x="4137423" y="2229845"/>
            <a:ext cx="0" cy="52586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EA2C8D4-E2F9-6441-89C8-04E65AF2BE46}"/>
              </a:ext>
            </a:extLst>
          </p:cNvPr>
          <p:cNvSpPr txBox="1"/>
          <p:nvPr/>
        </p:nvSpPr>
        <p:spPr>
          <a:xfrm>
            <a:off x="3119397" y="3512443"/>
            <a:ext cx="917416" cy="152349"/>
          </a:xfrm>
          <a:prstGeom prst="rect">
            <a:avLst/>
          </a:prstGeom>
          <a:noFill/>
          <a:ln>
            <a:noFill/>
          </a:ln>
        </p:spPr>
        <p:txBody>
          <a:bodyPr wrap="square" lIns="0" tIns="0" rIns="0" bIns="0" rtlCol="0">
            <a:spAutoFit/>
          </a:bodyPr>
          <a:lstStyle/>
          <a:p>
            <a:pPr algn="r" defTabSz="914400" rtl="0" eaLnBrk="1" latinLnBrk="0" hangingPunct="1">
              <a:lnSpc>
                <a:spcPct val="90000"/>
              </a:lnSpc>
              <a:spcBef>
                <a:spcPts val="600"/>
              </a:spcBef>
            </a:pPr>
            <a:r>
              <a:rPr lang="en-US" sz="1100" kern="1200" dirty="0">
                <a:solidFill>
                  <a:schemeClr val="bg1"/>
                </a:solidFill>
                <a:ea typeface="+mn-ea"/>
                <a:cs typeface="+mn-cs"/>
              </a:rPr>
              <a:t>1234567</a:t>
            </a:r>
          </a:p>
        </p:txBody>
      </p:sp>
      <p:sp>
        <p:nvSpPr>
          <p:cNvPr id="77" name="TextBox 76">
            <a:extLst>
              <a:ext uri="{FF2B5EF4-FFF2-40B4-BE49-F238E27FC236}">
                <a16:creationId xmlns:a16="http://schemas.microsoft.com/office/drawing/2014/main" id="{0432F8E8-38D9-9241-B28E-17C8646079B7}"/>
              </a:ext>
            </a:extLst>
          </p:cNvPr>
          <p:cNvSpPr txBox="1"/>
          <p:nvPr/>
        </p:nvSpPr>
        <p:spPr>
          <a:xfrm>
            <a:off x="4272024" y="3380870"/>
            <a:ext cx="1176938" cy="457048"/>
          </a:xfrm>
          <a:prstGeom prst="rect">
            <a:avLst/>
          </a:prstGeom>
          <a:noFill/>
          <a:ln>
            <a:noFill/>
          </a:ln>
        </p:spPr>
        <p:txBody>
          <a:bodyPr wrap="square" lIns="0" tIns="0" rIns="0" bIns="0" rtlCol="0">
            <a:spAutoFit/>
          </a:bodyPr>
          <a:lstStyle/>
          <a:p>
            <a:pPr defTabSz="914400" rtl="0" eaLnBrk="1" latinLnBrk="0" hangingPunct="1">
              <a:lnSpc>
                <a:spcPct val="90000"/>
              </a:lnSpc>
              <a:spcBef>
                <a:spcPts val="600"/>
              </a:spcBef>
            </a:pPr>
            <a:r>
              <a:rPr lang="en-US" sz="1100" kern="1200" dirty="0">
                <a:solidFill>
                  <a:schemeClr val="bg1"/>
                </a:solidFill>
                <a:ea typeface="+mn-ea"/>
                <a:cs typeface="+mn-cs"/>
              </a:rPr>
              <a:t>7 digits only. Also known as the J-ET reference</a:t>
            </a:r>
          </a:p>
        </p:txBody>
      </p:sp>
      <p:cxnSp>
        <p:nvCxnSpPr>
          <p:cNvPr id="78" name="Straight Connector 77">
            <a:extLst>
              <a:ext uri="{FF2B5EF4-FFF2-40B4-BE49-F238E27FC236}">
                <a16:creationId xmlns:a16="http://schemas.microsoft.com/office/drawing/2014/main" id="{3EC01DD2-0667-724D-B792-00347BECF1B6}"/>
              </a:ext>
            </a:extLst>
          </p:cNvPr>
          <p:cNvCxnSpPr/>
          <p:nvPr/>
        </p:nvCxnSpPr>
        <p:spPr>
          <a:xfrm>
            <a:off x="4137423" y="3278605"/>
            <a:ext cx="0" cy="64341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51A6CEDC-5B07-5748-A57C-17BC19D05EAB}"/>
              </a:ext>
            </a:extLst>
          </p:cNvPr>
          <p:cNvSpPr txBox="1"/>
          <p:nvPr/>
        </p:nvSpPr>
        <p:spPr>
          <a:xfrm>
            <a:off x="3119397" y="4733592"/>
            <a:ext cx="917416" cy="152349"/>
          </a:xfrm>
          <a:prstGeom prst="rect">
            <a:avLst/>
          </a:prstGeom>
          <a:noFill/>
          <a:ln>
            <a:noFill/>
          </a:ln>
        </p:spPr>
        <p:txBody>
          <a:bodyPr wrap="square" lIns="0" tIns="0" rIns="0" bIns="0" rtlCol="0">
            <a:spAutoFit/>
          </a:bodyPr>
          <a:lstStyle/>
          <a:p>
            <a:pPr algn="r" defTabSz="914400" rtl="0" eaLnBrk="1" latinLnBrk="0" hangingPunct="1">
              <a:lnSpc>
                <a:spcPct val="90000"/>
              </a:lnSpc>
              <a:spcBef>
                <a:spcPts val="600"/>
              </a:spcBef>
            </a:pPr>
            <a:r>
              <a:rPr lang="en-US" sz="1100" kern="1200" dirty="0">
                <a:solidFill>
                  <a:schemeClr val="bg1"/>
                </a:solidFill>
                <a:ea typeface="+mn-ea"/>
                <a:cs typeface="+mn-cs"/>
              </a:rPr>
              <a:t>PZPB12</a:t>
            </a:r>
          </a:p>
        </p:txBody>
      </p:sp>
      <p:sp>
        <p:nvSpPr>
          <p:cNvPr id="80" name="TextBox 79">
            <a:extLst>
              <a:ext uri="{FF2B5EF4-FFF2-40B4-BE49-F238E27FC236}">
                <a16:creationId xmlns:a16="http://schemas.microsoft.com/office/drawing/2014/main" id="{28B2328B-92FF-BF48-B10E-E49E0297C2C8}"/>
              </a:ext>
            </a:extLst>
          </p:cNvPr>
          <p:cNvSpPr txBox="1"/>
          <p:nvPr/>
        </p:nvSpPr>
        <p:spPr>
          <a:xfrm>
            <a:off x="4272024" y="4568566"/>
            <a:ext cx="1176938" cy="457048"/>
          </a:xfrm>
          <a:prstGeom prst="rect">
            <a:avLst/>
          </a:prstGeom>
          <a:noFill/>
          <a:ln>
            <a:noFill/>
          </a:ln>
        </p:spPr>
        <p:txBody>
          <a:bodyPr wrap="square" lIns="0" tIns="0" rIns="0" bIns="0" rtlCol="0">
            <a:spAutoFit/>
          </a:bodyPr>
          <a:lstStyle/>
          <a:p>
            <a:pPr defTabSz="914400" rtl="0" eaLnBrk="1" latinLnBrk="0" hangingPunct="1">
              <a:lnSpc>
                <a:spcPct val="90000"/>
              </a:lnSpc>
              <a:spcBef>
                <a:spcPts val="600"/>
              </a:spcBef>
            </a:pPr>
            <a:r>
              <a:rPr lang="en-US" sz="1100" kern="1200" dirty="0">
                <a:solidFill>
                  <a:schemeClr val="bg1"/>
                </a:solidFill>
                <a:ea typeface="+mn-ea"/>
                <a:cs typeface="+mn-cs"/>
              </a:rPr>
              <a:t>P followed by 5 alpha numerical characters</a:t>
            </a:r>
          </a:p>
        </p:txBody>
      </p:sp>
      <p:cxnSp>
        <p:nvCxnSpPr>
          <p:cNvPr id="81" name="Straight Connector 80">
            <a:extLst>
              <a:ext uri="{FF2B5EF4-FFF2-40B4-BE49-F238E27FC236}">
                <a16:creationId xmlns:a16="http://schemas.microsoft.com/office/drawing/2014/main" id="{EC41D205-E9B4-C845-825E-7E0EA54CEE34}"/>
              </a:ext>
            </a:extLst>
          </p:cNvPr>
          <p:cNvCxnSpPr>
            <a:cxnSpLocks/>
          </p:cNvCxnSpPr>
          <p:nvPr/>
        </p:nvCxnSpPr>
        <p:spPr>
          <a:xfrm>
            <a:off x="4137423" y="4499754"/>
            <a:ext cx="0" cy="55181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AF822011-88D5-C847-B8C4-AAD6729E12AF}"/>
              </a:ext>
            </a:extLst>
          </p:cNvPr>
          <p:cNvSpPr txBox="1"/>
          <p:nvPr/>
        </p:nvSpPr>
        <p:spPr>
          <a:xfrm>
            <a:off x="3119397" y="5978754"/>
            <a:ext cx="917416" cy="152349"/>
          </a:xfrm>
          <a:prstGeom prst="rect">
            <a:avLst/>
          </a:prstGeom>
          <a:noFill/>
          <a:ln>
            <a:noFill/>
          </a:ln>
        </p:spPr>
        <p:txBody>
          <a:bodyPr wrap="square" lIns="0" tIns="0" rIns="0" bIns="0" rtlCol="0">
            <a:spAutoFit/>
          </a:bodyPr>
          <a:lstStyle/>
          <a:p>
            <a:pPr algn="r" defTabSz="914400" rtl="0" eaLnBrk="1" latinLnBrk="0" hangingPunct="1">
              <a:lnSpc>
                <a:spcPct val="90000"/>
              </a:lnSpc>
              <a:spcBef>
                <a:spcPts val="600"/>
              </a:spcBef>
            </a:pPr>
            <a:r>
              <a:rPr lang="en-US" sz="1100" kern="1200" dirty="0">
                <a:solidFill>
                  <a:schemeClr val="bg1"/>
                </a:solidFill>
                <a:ea typeface="+mn-ea"/>
                <a:cs typeface="+mn-cs"/>
              </a:rPr>
              <a:t>O-124KB-R0</a:t>
            </a:r>
          </a:p>
        </p:txBody>
      </p:sp>
      <p:sp>
        <p:nvSpPr>
          <p:cNvPr id="83" name="TextBox 82">
            <a:extLst>
              <a:ext uri="{FF2B5EF4-FFF2-40B4-BE49-F238E27FC236}">
                <a16:creationId xmlns:a16="http://schemas.microsoft.com/office/drawing/2014/main" id="{5DBF4501-9395-1946-B534-15D4A7087347}"/>
              </a:ext>
            </a:extLst>
          </p:cNvPr>
          <p:cNvSpPr txBox="1"/>
          <p:nvPr/>
        </p:nvSpPr>
        <p:spPr>
          <a:xfrm>
            <a:off x="4272024" y="5813728"/>
            <a:ext cx="1176938" cy="457048"/>
          </a:xfrm>
          <a:prstGeom prst="rect">
            <a:avLst/>
          </a:prstGeom>
          <a:noFill/>
          <a:ln>
            <a:noFill/>
          </a:ln>
        </p:spPr>
        <p:txBody>
          <a:bodyPr wrap="square" lIns="0" tIns="0" rIns="0" bIns="0" rtlCol="0">
            <a:spAutoFit/>
          </a:bodyPr>
          <a:lstStyle/>
          <a:p>
            <a:pPr defTabSz="914400" rtl="0" eaLnBrk="1" latinLnBrk="0" hangingPunct="1">
              <a:lnSpc>
                <a:spcPct val="90000"/>
              </a:lnSpc>
              <a:spcBef>
                <a:spcPts val="600"/>
              </a:spcBef>
            </a:pPr>
            <a:r>
              <a:rPr lang="en-US" sz="1100" kern="1200" dirty="0">
                <a:solidFill>
                  <a:schemeClr val="bg1"/>
                </a:solidFill>
                <a:ea typeface="+mn-ea"/>
                <a:cs typeface="+mn-cs"/>
              </a:rPr>
              <a:t>O – followed by 5 alpha number </a:t>
            </a:r>
            <a:r>
              <a:rPr lang="en-US" sz="1100" kern="1200" dirty="0" err="1">
                <a:solidFill>
                  <a:schemeClr val="bg1"/>
                </a:solidFill>
                <a:ea typeface="+mn-ea"/>
                <a:cs typeface="+mn-cs"/>
              </a:rPr>
              <a:t>charachers</a:t>
            </a:r>
            <a:endParaRPr lang="en-US" sz="1100" kern="1200" dirty="0">
              <a:solidFill>
                <a:schemeClr val="bg1"/>
              </a:solidFill>
              <a:ea typeface="+mn-ea"/>
              <a:cs typeface="+mn-cs"/>
            </a:endParaRPr>
          </a:p>
        </p:txBody>
      </p:sp>
      <p:cxnSp>
        <p:nvCxnSpPr>
          <p:cNvPr id="84" name="Straight Connector 83">
            <a:extLst>
              <a:ext uri="{FF2B5EF4-FFF2-40B4-BE49-F238E27FC236}">
                <a16:creationId xmlns:a16="http://schemas.microsoft.com/office/drawing/2014/main" id="{A1B01905-149E-B747-8CED-1A0F90AA32BE}"/>
              </a:ext>
            </a:extLst>
          </p:cNvPr>
          <p:cNvCxnSpPr/>
          <p:nvPr/>
        </p:nvCxnSpPr>
        <p:spPr>
          <a:xfrm>
            <a:off x="4137423" y="5689161"/>
            <a:ext cx="0" cy="64341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09B4728D-FCEE-494A-A97D-E249C119714A}"/>
              </a:ext>
            </a:extLst>
          </p:cNvPr>
          <p:cNvCxnSpPr>
            <a:cxnSpLocks/>
          </p:cNvCxnSpPr>
          <p:nvPr/>
        </p:nvCxnSpPr>
        <p:spPr>
          <a:xfrm>
            <a:off x="4141786" y="3988150"/>
            <a:ext cx="0" cy="24165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C9CCCAE6-B617-C04C-963E-14B7919BD8FB}"/>
              </a:ext>
            </a:extLst>
          </p:cNvPr>
          <p:cNvCxnSpPr>
            <a:cxnSpLocks/>
          </p:cNvCxnSpPr>
          <p:nvPr/>
        </p:nvCxnSpPr>
        <p:spPr>
          <a:xfrm>
            <a:off x="4141786" y="5099400"/>
            <a:ext cx="0" cy="24165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3492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41A6D62-834F-D44E-A034-C081A1FCE57B}"/>
              </a:ext>
            </a:extLst>
          </p:cNvPr>
          <p:cNvSpPr>
            <a:spLocks noGrp="1"/>
          </p:cNvSpPr>
          <p:nvPr>
            <p:ph type="body" sz="quarter" idx="14"/>
          </p:nvPr>
        </p:nvSpPr>
        <p:spPr/>
        <p:txBody>
          <a:bodyPr/>
          <a:lstStyle/>
          <a:p>
            <a:r>
              <a:rPr lang="en-US" dirty="0"/>
              <a:t>TIPS AND TRICKS</a:t>
            </a:r>
          </a:p>
        </p:txBody>
      </p:sp>
      <p:sp>
        <p:nvSpPr>
          <p:cNvPr id="3" name="Text Placeholder 2">
            <a:extLst>
              <a:ext uri="{FF2B5EF4-FFF2-40B4-BE49-F238E27FC236}">
                <a16:creationId xmlns:a16="http://schemas.microsoft.com/office/drawing/2014/main" id="{13C44EDE-B1F6-674B-8BC9-FBFFB8595B24}"/>
              </a:ext>
            </a:extLst>
          </p:cNvPr>
          <p:cNvSpPr>
            <a:spLocks noGrp="1"/>
          </p:cNvSpPr>
          <p:nvPr>
            <p:ph type="body" sz="quarter" idx="40"/>
          </p:nvPr>
        </p:nvSpPr>
        <p:spPr>
          <a:xfrm>
            <a:off x="6338247" y="1900738"/>
            <a:ext cx="3601843" cy="1167346"/>
          </a:xfrm>
        </p:spPr>
        <p:txBody>
          <a:bodyPr/>
          <a:lstStyle/>
          <a:p>
            <a:r>
              <a:rPr lang="en-US" sz="2000" dirty="0"/>
              <a:t>3.2 What if my invoice was rejected by Tungsten?</a:t>
            </a:r>
          </a:p>
        </p:txBody>
      </p:sp>
      <p:sp>
        <p:nvSpPr>
          <p:cNvPr id="5" name="Text Placeholder 4">
            <a:extLst>
              <a:ext uri="{FF2B5EF4-FFF2-40B4-BE49-F238E27FC236}">
                <a16:creationId xmlns:a16="http://schemas.microsoft.com/office/drawing/2014/main" id="{0C6AD671-687B-7346-86C9-079EF80166F3}"/>
              </a:ext>
            </a:extLst>
          </p:cNvPr>
          <p:cNvSpPr>
            <a:spLocks noGrp="1"/>
          </p:cNvSpPr>
          <p:nvPr>
            <p:ph type="body" sz="quarter" idx="42"/>
          </p:nvPr>
        </p:nvSpPr>
        <p:spPr>
          <a:xfrm>
            <a:off x="6338249" y="3068085"/>
            <a:ext cx="4280400" cy="1466383"/>
          </a:xfrm>
        </p:spPr>
        <p:txBody>
          <a:bodyPr/>
          <a:lstStyle/>
          <a:p>
            <a:pPr hangingPunct="0"/>
            <a:r>
              <a:rPr lang="en-MY" sz="1200" dirty="0"/>
              <a:t>You can reactivate invoices that have the status ‘Failed’. You can do this by navigating to the ‘Invoice status’ page under the ‘Invoicing’ menu (the same menu that lists the ‘Create invoice’ page). Choose a failed invoice or credit note from the list and select the ‘View details’ icon. Select ‘REACTIVATE INVOICE’.</a:t>
            </a:r>
            <a:endParaRPr lang="en-GB" sz="1200" dirty="0"/>
          </a:p>
          <a:p>
            <a:pPr hangingPunct="0"/>
            <a:r>
              <a:rPr lang="en-US" sz="1200" dirty="0"/>
              <a:t> </a:t>
            </a:r>
            <a:endParaRPr lang="en-GB" sz="1200" dirty="0"/>
          </a:p>
          <a:p>
            <a:pPr hangingPunct="0"/>
            <a:r>
              <a:rPr lang="en-US" sz="1200" dirty="0"/>
              <a:t>If you are having issues submitting an invoice you can raise a support ticket by following the steps below</a:t>
            </a:r>
            <a:r>
              <a:rPr lang="en-MY" sz="1200" dirty="0"/>
              <a:t>:</a:t>
            </a:r>
            <a:br>
              <a:rPr lang="en-MY" sz="1200" dirty="0"/>
            </a:br>
            <a:br>
              <a:rPr lang="en-MY" sz="1200" dirty="0"/>
            </a:br>
            <a:r>
              <a:rPr lang="en-MY" sz="1200" dirty="0"/>
              <a:t>1. Log in to your Tungsten portal account</a:t>
            </a:r>
            <a:br>
              <a:rPr lang="en-MY" sz="1200" dirty="0"/>
            </a:br>
            <a:r>
              <a:rPr lang="en-MY" sz="1200" dirty="0"/>
              <a:t>2. Go to Help &amp; Support section</a:t>
            </a:r>
            <a:br>
              <a:rPr lang="en-MY" sz="1200" dirty="0"/>
            </a:br>
            <a:r>
              <a:rPr lang="en-MY" sz="1200" dirty="0"/>
              <a:t>3. Click on “Open a support ticket”</a:t>
            </a:r>
            <a:endParaRPr lang="en-GB" sz="1200" dirty="0"/>
          </a:p>
        </p:txBody>
      </p:sp>
      <p:pic>
        <p:nvPicPr>
          <p:cNvPr id="14" name="Picture 13" descr="A person sitting at a table using a computer&#10;&#10;Description automatically generated">
            <a:extLst>
              <a:ext uri="{FF2B5EF4-FFF2-40B4-BE49-F238E27FC236}">
                <a16:creationId xmlns:a16="http://schemas.microsoft.com/office/drawing/2014/main" id="{57A338AA-C955-5645-8FB1-61112F28EBD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5419493" cy="6858000"/>
          </a:xfrm>
          <a:prstGeom prst="rect">
            <a:avLst/>
          </a:prstGeom>
        </p:spPr>
      </p:pic>
    </p:spTree>
    <p:extLst>
      <p:ext uri="{BB962C8B-B14F-4D97-AF65-F5344CB8AC3E}">
        <p14:creationId xmlns:p14="http://schemas.microsoft.com/office/powerpoint/2010/main" val="33556580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n open computer sitting on top of a desk&#10;&#10;Description automatically generated">
            <a:extLst>
              <a:ext uri="{FF2B5EF4-FFF2-40B4-BE49-F238E27FC236}">
                <a16:creationId xmlns:a16="http://schemas.microsoft.com/office/drawing/2014/main" id="{7DA20CBB-04BE-BE46-9983-3063C139FD9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ext Placeholder 1">
            <a:extLst>
              <a:ext uri="{FF2B5EF4-FFF2-40B4-BE49-F238E27FC236}">
                <a16:creationId xmlns:a16="http://schemas.microsoft.com/office/drawing/2014/main" id="{041A6D62-834F-D44E-A034-C081A1FCE57B}"/>
              </a:ext>
            </a:extLst>
          </p:cNvPr>
          <p:cNvSpPr>
            <a:spLocks noGrp="1"/>
          </p:cNvSpPr>
          <p:nvPr>
            <p:ph type="body" sz="quarter" idx="14"/>
          </p:nvPr>
        </p:nvSpPr>
        <p:spPr/>
        <p:txBody>
          <a:bodyPr/>
          <a:lstStyle/>
          <a:p>
            <a:r>
              <a:rPr lang="en-US" dirty="0"/>
              <a:t>TIPS AND TRICKS</a:t>
            </a:r>
          </a:p>
        </p:txBody>
      </p:sp>
      <p:sp>
        <p:nvSpPr>
          <p:cNvPr id="3" name="Text Placeholder 2">
            <a:extLst>
              <a:ext uri="{FF2B5EF4-FFF2-40B4-BE49-F238E27FC236}">
                <a16:creationId xmlns:a16="http://schemas.microsoft.com/office/drawing/2014/main" id="{13C44EDE-B1F6-674B-8BC9-FBFFB8595B24}"/>
              </a:ext>
            </a:extLst>
          </p:cNvPr>
          <p:cNvSpPr>
            <a:spLocks noGrp="1"/>
          </p:cNvSpPr>
          <p:nvPr>
            <p:ph type="body" sz="quarter" idx="40"/>
          </p:nvPr>
        </p:nvSpPr>
        <p:spPr>
          <a:xfrm>
            <a:off x="469899" y="611211"/>
            <a:ext cx="2755901" cy="1167346"/>
          </a:xfrm>
        </p:spPr>
        <p:txBody>
          <a:bodyPr/>
          <a:lstStyle/>
          <a:p>
            <a:r>
              <a:rPr lang="en-US" sz="2000" dirty="0"/>
              <a:t>3.3. How do I check the status of my invoices?</a:t>
            </a:r>
          </a:p>
        </p:txBody>
      </p:sp>
      <p:sp>
        <p:nvSpPr>
          <p:cNvPr id="5" name="Text Placeholder 4">
            <a:extLst>
              <a:ext uri="{FF2B5EF4-FFF2-40B4-BE49-F238E27FC236}">
                <a16:creationId xmlns:a16="http://schemas.microsoft.com/office/drawing/2014/main" id="{0C6AD671-687B-7346-86C9-079EF80166F3}"/>
              </a:ext>
            </a:extLst>
          </p:cNvPr>
          <p:cNvSpPr>
            <a:spLocks noGrp="1"/>
          </p:cNvSpPr>
          <p:nvPr>
            <p:ph type="body" sz="quarter" idx="42"/>
          </p:nvPr>
        </p:nvSpPr>
        <p:spPr>
          <a:xfrm>
            <a:off x="469901" y="1778557"/>
            <a:ext cx="2971799" cy="2493149"/>
          </a:xfrm>
        </p:spPr>
        <p:txBody>
          <a:bodyPr/>
          <a:lstStyle/>
          <a:p>
            <a:pPr hangingPunct="0"/>
            <a:r>
              <a:rPr lang="en-US" sz="1200" dirty="0"/>
              <a:t>As a member of the Tungsten network you will have access to view the status of your invoice(s) via the Tungsten portal. Invoice Status gives you the ability to view the status of your invoices individually or as an overview.</a:t>
            </a:r>
            <a:endParaRPr lang="en-GB" sz="1200" dirty="0"/>
          </a:p>
          <a:p>
            <a:pPr hangingPunct="0"/>
            <a:r>
              <a:rPr lang="en-US" sz="1200" dirty="0"/>
              <a:t>E.G. Search for your invoice number</a:t>
            </a:r>
            <a:endParaRPr lang="en-GB" sz="1200" dirty="0"/>
          </a:p>
        </p:txBody>
      </p:sp>
      <p:pic>
        <p:nvPicPr>
          <p:cNvPr id="9" name="Graphic 8">
            <a:extLst>
              <a:ext uri="{FF2B5EF4-FFF2-40B4-BE49-F238E27FC236}">
                <a16:creationId xmlns:a16="http://schemas.microsoft.com/office/drawing/2014/main" id="{BFDF49F6-7CF4-754A-8CE9-054D2CBC9C92}"/>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8338" t="30778" r="10903" b="28976"/>
          <a:stretch/>
        </p:blipFill>
        <p:spPr>
          <a:xfrm>
            <a:off x="10093170" y="208246"/>
            <a:ext cx="544176" cy="209551"/>
          </a:xfrm>
          <a:prstGeom prst="rect">
            <a:avLst/>
          </a:prstGeom>
        </p:spPr>
      </p:pic>
      <p:cxnSp>
        <p:nvCxnSpPr>
          <p:cNvPr id="10" name="Straight Connector 9">
            <a:extLst>
              <a:ext uri="{FF2B5EF4-FFF2-40B4-BE49-F238E27FC236}">
                <a16:creationId xmlns:a16="http://schemas.microsoft.com/office/drawing/2014/main" id="{BD4870A5-FF31-3840-B6BB-338A2ADFC4BD}"/>
              </a:ext>
            </a:extLst>
          </p:cNvPr>
          <p:cNvCxnSpPr>
            <a:cxnSpLocks/>
          </p:cNvCxnSpPr>
          <p:nvPr/>
        </p:nvCxnSpPr>
        <p:spPr>
          <a:xfrm>
            <a:off x="10093170" y="441098"/>
            <a:ext cx="208672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4BDAD79D-5D84-624F-9BDB-2B6B56986A38}"/>
              </a:ext>
            </a:extLst>
          </p:cNvPr>
          <p:cNvPicPr/>
          <p:nvPr/>
        </p:nvPicPr>
        <p:blipFill rotWithShape="1">
          <a:blip r:embed="rId5" cstate="screen">
            <a:extLst>
              <a:ext uri="{28A0092B-C50C-407E-A947-70E740481C1C}">
                <a14:useLocalDpi xmlns:a14="http://schemas.microsoft.com/office/drawing/2010/main"/>
              </a:ext>
            </a:extLst>
          </a:blip>
          <a:srcRect/>
          <a:stretch/>
        </p:blipFill>
        <p:spPr bwMode="auto">
          <a:xfrm>
            <a:off x="4978655" y="1425380"/>
            <a:ext cx="7213345" cy="3627674"/>
          </a:xfrm>
          <a:prstGeom prst="rect">
            <a:avLst/>
          </a:prstGeom>
          <a:ln>
            <a:noFill/>
          </a:ln>
          <a:extLst>
            <a:ext uri="{53640926-AAD7-44D8-BBD7-CCE9431645EC}">
              <a14:shadowObscured xmlns:a14="http://schemas.microsoft.com/office/drawing/2010/main"/>
            </a:ext>
          </a:extLst>
        </p:spPr>
      </p:pic>
      <p:sp>
        <p:nvSpPr>
          <p:cNvPr id="4" name="Rectangle 3">
            <a:extLst>
              <a:ext uri="{FF2B5EF4-FFF2-40B4-BE49-F238E27FC236}">
                <a16:creationId xmlns:a16="http://schemas.microsoft.com/office/drawing/2014/main" id="{CEDFA605-6232-524E-8E73-CEAA7FE5B17F}"/>
              </a:ext>
            </a:extLst>
          </p:cNvPr>
          <p:cNvSpPr/>
          <p:nvPr/>
        </p:nvSpPr>
        <p:spPr>
          <a:xfrm>
            <a:off x="4894257" y="982603"/>
            <a:ext cx="1765227" cy="276999"/>
          </a:xfrm>
          <a:prstGeom prst="rect">
            <a:avLst/>
          </a:prstGeom>
        </p:spPr>
        <p:txBody>
          <a:bodyPr wrap="none">
            <a:spAutoFit/>
          </a:bodyPr>
          <a:lstStyle/>
          <a:p>
            <a:pPr hangingPunct="0"/>
            <a:r>
              <a:rPr lang="en-US" sz="1200" dirty="0"/>
              <a:t>E.G. Review Dashboard</a:t>
            </a:r>
            <a:endParaRPr lang="en-GB" sz="1200" dirty="0"/>
          </a:p>
        </p:txBody>
      </p:sp>
      <p:sp>
        <p:nvSpPr>
          <p:cNvPr id="6" name="Rectangle 5">
            <a:extLst>
              <a:ext uri="{FF2B5EF4-FFF2-40B4-BE49-F238E27FC236}">
                <a16:creationId xmlns:a16="http://schemas.microsoft.com/office/drawing/2014/main" id="{AE9C7D4B-A3DC-694F-BFDA-49EF390448A5}"/>
              </a:ext>
            </a:extLst>
          </p:cNvPr>
          <p:cNvSpPr/>
          <p:nvPr/>
        </p:nvSpPr>
        <p:spPr>
          <a:xfrm>
            <a:off x="393700" y="4960835"/>
            <a:ext cx="3048000" cy="1079142"/>
          </a:xfrm>
          <a:prstGeom prst="rect">
            <a:avLst/>
          </a:prstGeom>
        </p:spPr>
        <p:txBody>
          <a:bodyPr wrap="square">
            <a:spAutoFit/>
          </a:bodyPr>
          <a:lstStyle/>
          <a:p>
            <a:pPr marL="12700" marR="38100" hangingPunct="0">
              <a:lnSpc>
                <a:spcPct val="93000"/>
              </a:lnSpc>
              <a:spcAft>
                <a:spcPts val="1000"/>
              </a:spcAft>
            </a:pPr>
            <a:r>
              <a:rPr lang="en-US" sz="1200" dirty="0"/>
              <a:t>For further detail view the video in </a:t>
            </a:r>
            <a:br>
              <a:rPr lang="en-US" sz="1200" dirty="0"/>
            </a:br>
            <a:r>
              <a:rPr lang="en-US" sz="1200" dirty="0"/>
              <a:t>the following link.</a:t>
            </a:r>
            <a:endParaRPr lang="en-GB" sz="1200" dirty="0"/>
          </a:p>
          <a:p>
            <a:pPr marL="12700" marR="38100" hangingPunct="0">
              <a:lnSpc>
                <a:spcPct val="93000"/>
              </a:lnSpc>
              <a:spcAft>
                <a:spcPts val="1000"/>
              </a:spcAft>
            </a:pPr>
            <a:r>
              <a:rPr lang="en-MY" sz="1200" dirty="0">
                <a:solidFill>
                  <a:srgbClr val="0000FF"/>
                </a:solidFill>
                <a:ea typeface="Times New Roman" panose="02020603050405020304" pitchFamily="18" charset="0"/>
                <a:cs typeface="Times New Roman" panose="02020603050405020304" pitchFamily="18" charset="0"/>
                <a:hlinkClick r:id="rId6"/>
              </a:rPr>
              <a:t>https://www.tungsten-network.com/video/check-your-invoice-status/</a:t>
            </a:r>
            <a:endParaRPr lang="en-GB" sz="1200" dirty="0">
              <a:ea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5E27C421-B273-8C45-87F7-9FCBBF03E7FE}"/>
              </a:ext>
            </a:extLst>
          </p:cNvPr>
          <p:cNvSpPr/>
          <p:nvPr/>
        </p:nvSpPr>
        <p:spPr>
          <a:xfrm>
            <a:off x="-1" y="3239218"/>
            <a:ext cx="4230807" cy="14864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A619D06-9D72-2B4B-AEDC-5634B7051B0F}"/>
              </a:ext>
            </a:extLst>
          </p:cNvPr>
          <p:cNvPicPr/>
          <p:nvPr/>
        </p:nvPicPr>
        <p:blipFill>
          <a:blip r:embed="rId7" cstate="screen">
            <a:extLst>
              <a:ext uri="{28A0092B-C50C-407E-A947-70E740481C1C}">
                <a14:useLocalDpi xmlns:a14="http://schemas.microsoft.com/office/drawing/2010/main"/>
              </a:ext>
            </a:extLst>
          </a:blip>
          <a:stretch>
            <a:fillRect/>
          </a:stretch>
        </p:blipFill>
        <p:spPr>
          <a:xfrm>
            <a:off x="297487" y="3429000"/>
            <a:ext cx="3635829" cy="1050293"/>
          </a:xfrm>
          <a:prstGeom prst="rect">
            <a:avLst/>
          </a:prstGeom>
        </p:spPr>
      </p:pic>
    </p:spTree>
    <p:extLst>
      <p:ext uri="{BB962C8B-B14F-4D97-AF65-F5344CB8AC3E}">
        <p14:creationId xmlns:p14="http://schemas.microsoft.com/office/powerpoint/2010/main" val="1879336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470DEEE-C064-9F4A-8186-C0A71D31EC95}"/>
              </a:ext>
            </a:extLst>
          </p:cNvPr>
          <p:cNvSpPr/>
          <p:nvPr/>
        </p:nvSpPr>
        <p:spPr>
          <a:xfrm>
            <a:off x="0" y="4125686"/>
            <a:ext cx="12192000" cy="2732313"/>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041A6D62-834F-D44E-A034-C081A1FCE57B}"/>
              </a:ext>
            </a:extLst>
          </p:cNvPr>
          <p:cNvSpPr>
            <a:spLocks noGrp="1"/>
          </p:cNvSpPr>
          <p:nvPr>
            <p:ph type="body" sz="quarter" idx="14"/>
          </p:nvPr>
        </p:nvSpPr>
        <p:spPr/>
        <p:txBody>
          <a:bodyPr/>
          <a:lstStyle/>
          <a:p>
            <a:r>
              <a:rPr lang="en-US" dirty="0"/>
              <a:t>TIPS AND TRICKS</a:t>
            </a:r>
          </a:p>
        </p:txBody>
      </p:sp>
      <p:sp>
        <p:nvSpPr>
          <p:cNvPr id="3" name="Text Placeholder 2">
            <a:extLst>
              <a:ext uri="{FF2B5EF4-FFF2-40B4-BE49-F238E27FC236}">
                <a16:creationId xmlns:a16="http://schemas.microsoft.com/office/drawing/2014/main" id="{13C44EDE-B1F6-674B-8BC9-FBFFB8595B24}"/>
              </a:ext>
            </a:extLst>
          </p:cNvPr>
          <p:cNvSpPr>
            <a:spLocks noGrp="1"/>
          </p:cNvSpPr>
          <p:nvPr>
            <p:ph type="body" sz="quarter" idx="40"/>
          </p:nvPr>
        </p:nvSpPr>
        <p:spPr>
          <a:xfrm>
            <a:off x="838199" y="537055"/>
            <a:ext cx="3601843" cy="1167346"/>
          </a:xfrm>
        </p:spPr>
        <p:txBody>
          <a:bodyPr/>
          <a:lstStyle/>
          <a:p>
            <a:r>
              <a:rPr lang="en-US" sz="2000" dirty="0"/>
              <a:t>3.4 What do the invoice statuses mean?</a:t>
            </a:r>
          </a:p>
        </p:txBody>
      </p:sp>
      <p:sp>
        <p:nvSpPr>
          <p:cNvPr id="8" name="Rectangle 7">
            <a:extLst>
              <a:ext uri="{FF2B5EF4-FFF2-40B4-BE49-F238E27FC236}">
                <a16:creationId xmlns:a16="http://schemas.microsoft.com/office/drawing/2014/main" id="{16F6780C-8F3B-444E-AE89-AADBFE207C23}"/>
              </a:ext>
            </a:extLst>
          </p:cNvPr>
          <p:cNvSpPr/>
          <p:nvPr/>
        </p:nvSpPr>
        <p:spPr>
          <a:xfrm>
            <a:off x="9621078" y="5076190"/>
            <a:ext cx="2570922" cy="17818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rtlCol="0" anchor="ctr"/>
          <a:lstStyle/>
          <a:p>
            <a:pPr>
              <a:lnSpc>
                <a:spcPts val="1110"/>
              </a:lnSpc>
              <a:spcAft>
                <a:spcPts val="1000"/>
              </a:spcAft>
            </a:pPr>
            <a:r>
              <a:rPr lang="en-US" sz="1200" b="1" dirty="0">
                <a:solidFill>
                  <a:schemeClr val="bg1"/>
                </a:solidFill>
              </a:rPr>
              <a:t>Note: </a:t>
            </a:r>
            <a:endParaRPr lang="en-GB" sz="1200" b="1" dirty="0">
              <a:solidFill>
                <a:schemeClr val="bg1"/>
              </a:solidFill>
            </a:endParaRPr>
          </a:p>
          <a:p>
            <a:r>
              <a:rPr lang="en-US" sz="1200" dirty="0"/>
              <a:t>When providing a credit note please quote the original invoice number and booking reference the credit note applies to.</a:t>
            </a:r>
            <a:endParaRPr lang="en-GB" sz="1200" dirty="0"/>
          </a:p>
        </p:txBody>
      </p:sp>
      <p:pic>
        <p:nvPicPr>
          <p:cNvPr id="10" name="Graphic 9">
            <a:extLst>
              <a:ext uri="{FF2B5EF4-FFF2-40B4-BE49-F238E27FC236}">
                <a16:creationId xmlns:a16="http://schemas.microsoft.com/office/drawing/2014/main" id="{36AD2558-F589-374E-A45E-BBADFD829B71}"/>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455399" y="4466863"/>
            <a:ext cx="550907" cy="550907"/>
          </a:xfrm>
          <a:prstGeom prst="rect">
            <a:avLst/>
          </a:prstGeom>
        </p:spPr>
      </p:pic>
      <p:sp>
        <p:nvSpPr>
          <p:cNvPr id="5" name="Text Placeholder 4">
            <a:extLst>
              <a:ext uri="{FF2B5EF4-FFF2-40B4-BE49-F238E27FC236}">
                <a16:creationId xmlns:a16="http://schemas.microsoft.com/office/drawing/2014/main" id="{0C6AD671-687B-7346-86C9-079EF80166F3}"/>
              </a:ext>
            </a:extLst>
          </p:cNvPr>
          <p:cNvSpPr>
            <a:spLocks noGrp="1"/>
          </p:cNvSpPr>
          <p:nvPr>
            <p:ph type="body" sz="quarter" idx="42"/>
          </p:nvPr>
        </p:nvSpPr>
        <p:spPr>
          <a:xfrm>
            <a:off x="838201" y="1704402"/>
            <a:ext cx="4280210" cy="1270914"/>
          </a:xfrm>
        </p:spPr>
        <p:txBody>
          <a:bodyPr/>
          <a:lstStyle/>
          <a:p>
            <a:r>
              <a:rPr lang="en-US" sz="1200" dirty="0"/>
              <a:t>Successful invoices will go from Accepted, Delivered to Paid status. However, any query invoices will end up in 1 of 4 statuses.</a:t>
            </a:r>
            <a:endParaRPr lang="en-GB" sz="1200" dirty="0"/>
          </a:p>
          <a:p>
            <a:pPr lvl="0"/>
            <a:r>
              <a:rPr lang="en-US" sz="1200" b="1" dirty="0"/>
              <a:t>Failed: </a:t>
            </a:r>
            <a:r>
              <a:rPr lang="en-US" sz="1200" dirty="0"/>
              <a:t>Tungsten Network attempted to process your invoice, but it failed to pass our validation checks.</a:t>
            </a:r>
            <a:endParaRPr lang="en-GB" sz="1200" dirty="0"/>
          </a:p>
          <a:p>
            <a:pPr lvl="0"/>
            <a:r>
              <a:rPr lang="en-US" sz="1200" b="1" dirty="0"/>
              <a:t>On Hold: </a:t>
            </a:r>
            <a:r>
              <a:rPr lang="en-US" sz="1200" dirty="0"/>
              <a:t>Your invoice is on hold pending the completion of a standard approval process activity by your customer. No action is required by you at this time.</a:t>
            </a:r>
            <a:endParaRPr lang="en-GB" sz="1200" dirty="0"/>
          </a:p>
          <a:p>
            <a:r>
              <a:rPr lang="en-US" sz="1200" dirty="0"/>
              <a:t>In the comments section of the status you will find further detail as to why the invoice is in query. This comment will begin with the line item in your invoice, followed by the reason the specified line item is in query.</a:t>
            </a:r>
            <a:endParaRPr lang="en-GB" sz="1200" dirty="0"/>
          </a:p>
        </p:txBody>
      </p:sp>
      <p:sp>
        <p:nvSpPr>
          <p:cNvPr id="11" name="Text Placeholder 4">
            <a:extLst>
              <a:ext uri="{FF2B5EF4-FFF2-40B4-BE49-F238E27FC236}">
                <a16:creationId xmlns:a16="http://schemas.microsoft.com/office/drawing/2014/main" id="{A43DB72B-66F6-2F4A-88CB-310146ABC9BE}"/>
              </a:ext>
            </a:extLst>
          </p:cNvPr>
          <p:cNvSpPr txBox="1">
            <a:spLocks/>
          </p:cNvSpPr>
          <p:nvPr/>
        </p:nvSpPr>
        <p:spPr>
          <a:xfrm>
            <a:off x="6233161" y="1704402"/>
            <a:ext cx="4280210" cy="1270914"/>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600"/>
              </a:spcBef>
              <a:buFont typeface="Arial" panose="020B0604020202020204" pitchFamily="34" charset="0"/>
              <a:buNone/>
              <a:defRPr sz="1600" b="0" i="0" kern="1200">
                <a:solidFill>
                  <a:schemeClr val="tx1"/>
                </a:solidFill>
                <a:latin typeface="+mn-lt"/>
                <a:ea typeface="+mn-ea"/>
                <a:cs typeface="+mn-cs"/>
              </a:defRPr>
            </a:lvl1pPr>
            <a:lvl2pPr marL="460375" indent="-227013" algn="l" defTabSz="914400" rtl="0" eaLnBrk="1" latinLnBrk="0" hangingPunct="1">
              <a:lnSpc>
                <a:spcPct val="90000"/>
              </a:lnSpc>
              <a:spcBef>
                <a:spcPts val="600"/>
              </a:spcBef>
              <a:buFont typeface="Arial" panose="020B0604020202020204" pitchFamily="34" charset="0"/>
              <a:buChar char="•"/>
              <a:tabLst/>
              <a:defRPr sz="1600" b="0" i="0" kern="1200">
                <a:solidFill>
                  <a:schemeClr val="tx1"/>
                </a:solidFill>
                <a:latin typeface="+mn-lt"/>
                <a:ea typeface="+mn-ea"/>
                <a:cs typeface="+mn-cs"/>
              </a:defRPr>
            </a:lvl2pPr>
            <a:lvl3pPr marL="688975" indent="-228600" algn="l" defTabSz="914400" rtl="0" eaLnBrk="1" latinLnBrk="0" hangingPunct="1">
              <a:lnSpc>
                <a:spcPct val="90000"/>
              </a:lnSpc>
              <a:spcBef>
                <a:spcPts val="600"/>
              </a:spcBef>
              <a:buFont typeface="Arial" panose="020B0604020202020204" pitchFamily="34" charset="0"/>
              <a:buChar char="•"/>
              <a:tabLst/>
              <a:defRPr sz="1400" b="0" i="0" kern="1200">
                <a:solidFill>
                  <a:schemeClr val="tx1"/>
                </a:solidFill>
                <a:latin typeface="+mn-lt"/>
                <a:ea typeface="+mn-ea"/>
                <a:cs typeface="+mn-cs"/>
              </a:defRPr>
            </a:lvl3pPr>
            <a:lvl4pPr marL="915988" indent="-227013" algn="l" defTabSz="914400" rtl="0" eaLnBrk="1" latinLnBrk="0" hangingPunct="1">
              <a:lnSpc>
                <a:spcPct val="90000"/>
              </a:lnSpc>
              <a:spcBef>
                <a:spcPts val="600"/>
              </a:spcBef>
              <a:buFont typeface="Arial" panose="020B0604020202020204" pitchFamily="34" charset="0"/>
              <a:buChar char="•"/>
              <a:tabLst/>
              <a:defRPr sz="1200" b="0" i="0" kern="1200">
                <a:solidFill>
                  <a:schemeClr val="tx1"/>
                </a:solidFill>
                <a:latin typeface="+mn-lt"/>
                <a:ea typeface="+mn-ea"/>
                <a:cs typeface="+mn-cs"/>
              </a:defRPr>
            </a:lvl4pPr>
            <a:lvl5pPr marL="1144588" indent="-228600" algn="l" defTabSz="914400" rtl="0" eaLnBrk="1" latinLnBrk="0" hangingPunct="1">
              <a:lnSpc>
                <a:spcPct val="90000"/>
              </a:lnSpc>
              <a:spcBef>
                <a:spcPts val="600"/>
              </a:spcBef>
              <a:buFont typeface="Arial" panose="020B0604020202020204" pitchFamily="34" charset="0"/>
              <a:buChar char="•"/>
              <a:tabLst/>
              <a:defRPr sz="10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sz="1200" b="1" dirty="0"/>
              <a:t>Rejected: </a:t>
            </a:r>
            <a:r>
              <a:rPr lang="en-US" sz="1200" dirty="0"/>
              <a:t>The buyer has rejected your invoice.</a:t>
            </a:r>
            <a:endParaRPr lang="en-GB" sz="1200" dirty="0"/>
          </a:p>
          <a:p>
            <a:pPr lvl="0"/>
            <a:r>
              <a:rPr lang="en-US" sz="1200" b="1" dirty="0"/>
              <a:t>Exception: </a:t>
            </a:r>
            <a:r>
              <a:rPr lang="en-US" sz="1200" dirty="0"/>
              <a:t>OMG have indicated that there may be a problem with this invoice and is investigating.</a:t>
            </a:r>
            <a:endParaRPr lang="en-GB" sz="1200" dirty="0"/>
          </a:p>
          <a:p>
            <a:r>
              <a:rPr lang="en-US" sz="1200" dirty="0"/>
              <a:t>This status is used to highlight to OMG’s suppliers that further attention is required from them. A comment will also be present. E.g. Credit note required.</a:t>
            </a:r>
            <a:endParaRPr lang="en-GB" sz="1200" dirty="0"/>
          </a:p>
        </p:txBody>
      </p:sp>
      <p:pic>
        <p:nvPicPr>
          <p:cNvPr id="12" name="Picture 11">
            <a:extLst>
              <a:ext uri="{FF2B5EF4-FFF2-40B4-BE49-F238E27FC236}">
                <a16:creationId xmlns:a16="http://schemas.microsoft.com/office/drawing/2014/main" id="{A3816D56-B20C-2D4E-BBC0-3CC3E995D897}"/>
              </a:ext>
            </a:extLst>
          </p:cNvPr>
          <p:cNvPicPr/>
          <p:nvPr/>
        </p:nvPicPr>
        <p:blipFill rotWithShape="1">
          <a:blip r:embed="rId4" cstate="screen">
            <a:extLst>
              <a:ext uri="{28A0092B-C50C-407E-A947-70E740481C1C}">
                <a14:useLocalDpi xmlns:a14="http://schemas.microsoft.com/office/drawing/2010/main"/>
              </a:ext>
            </a:extLst>
          </a:blip>
          <a:srcRect r="3837"/>
          <a:stretch/>
        </p:blipFill>
        <p:spPr bwMode="auto">
          <a:xfrm>
            <a:off x="838199" y="4228694"/>
            <a:ext cx="5724797" cy="233581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0043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470DEEE-C064-9F4A-8186-C0A71D31EC95}"/>
              </a:ext>
            </a:extLst>
          </p:cNvPr>
          <p:cNvSpPr/>
          <p:nvPr/>
        </p:nvSpPr>
        <p:spPr>
          <a:xfrm>
            <a:off x="0" y="2953062"/>
            <a:ext cx="12192000" cy="3904938"/>
          </a:xfrm>
          <a:prstGeom prst="rect">
            <a:avLst/>
          </a:prstGeom>
          <a:solidFill>
            <a:srgbClr val="F1EF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041A6D62-834F-D44E-A034-C081A1FCE57B}"/>
              </a:ext>
            </a:extLst>
          </p:cNvPr>
          <p:cNvSpPr>
            <a:spLocks noGrp="1"/>
          </p:cNvSpPr>
          <p:nvPr>
            <p:ph type="body" sz="quarter" idx="14"/>
          </p:nvPr>
        </p:nvSpPr>
        <p:spPr/>
        <p:txBody>
          <a:bodyPr/>
          <a:lstStyle/>
          <a:p>
            <a:r>
              <a:rPr lang="en-US" dirty="0"/>
              <a:t>TIPS AND TRICKS</a:t>
            </a:r>
          </a:p>
        </p:txBody>
      </p:sp>
      <p:sp>
        <p:nvSpPr>
          <p:cNvPr id="3" name="Text Placeholder 2">
            <a:extLst>
              <a:ext uri="{FF2B5EF4-FFF2-40B4-BE49-F238E27FC236}">
                <a16:creationId xmlns:a16="http://schemas.microsoft.com/office/drawing/2014/main" id="{13C44EDE-B1F6-674B-8BC9-FBFFB8595B24}"/>
              </a:ext>
            </a:extLst>
          </p:cNvPr>
          <p:cNvSpPr>
            <a:spLocks noGrp="1"/>
          </p:cNvSpPr>
          <p:nvPr>
            <p:ph type="body" sz="quarter" idx="40"/>
          </p:nvPr>
        </p:nvSpPr>
        <p:spPr>
          <a:xfrm>
            <a:off x="838199" y="795270"/>
            <a:ext cx="3601843" cy="1167346"/>
          </a:xfrm>
        </p:spPr>
        <p:txBody>
          <a:bodyPr/>
          <a:lstStyle/>
          <a:p>
            <a:r>
              <a:rPr lang="en-US" sz="2000" dirty="0"/>
              <a:t>3.5 Where will I find payment details?</a:t>
            </a:r>
          </a:p>
        </p:txBody>
      </p:sp>
      <p:sp>
        <p:nvSpPr>
          <p:cNvPr id="8" name="Rectangle 7">
            <a:extLst>
              <a:ext uri="{FF2B5EF4-FFF2-40B4-BE49-F238E27FC236}">
                <a16:creationId xmlns:a16="http://schemas.microsoft.com/office/drawing/2014/main" id="{16F6780C-8F3B-444E-AE89-AADBFE207C23}"/>
              </a:ext>
            </a:extLst>
          </p:cNvPr>
          <p:cNvSpPr/>
          <p:nvPr/>
        </p:nvSpPr>
        <p:spPr>
          <a:xfrm>
            <a:off x="9621078" y="4561840"/>
            <a:ext cx="2570922" cy="2296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rtlCol="0" anchor="ctr"/>
          <a:lstStyle/>
          <a:p>
            <a:pPr>
              <a:lnSpc>
                <a:spcPts val="1110"/>
              </a:lnSpc>
              <a:spcAft>
                <a:spcPts val="1000"/>
              </a:spcAft>
            </a:pPr>
            <a:r>
              <a:rPr lang="en-US" sz="1200" b="1" dirty="0">
                <a:solidFill>
                  <a:schemeClr val="bg1"/>
                </a:solidFill>
              </a:rPr>
              <a:t>Note: </a:t>
            </a:r>
            <a:endParaRPr lang="en-GB" sz="1200" b="1" dirty="0">
              <a:solidFill>
                <a:schemeClr val="bg1"/>
              </a:solidFill>
            </a:endParaRPr>
          </a:p>
          <a:p>
            <a:pPr hangingPunct="0"/>
            <a:r>
              <a:rPr lang="en-US" sz="1200" dirty="0"/>
              <a:t>Your contact with OMG will remain as is. Tungsten will only display invoices that were submitted via Tungsten. If you have existing outstanding invoices with OMG please contact your contact for the status of your invoice(s). </a:t>
            </a:r>
            <a:endParaRPr lang="en-GB" sz="1200" dirty="0"/>
          </a:p>
        </p:txBody>
      </p:sp>
      <p:pic>
        <p:nvPicPr>
          <p:cNvPr id="10" name="Graphic 9">
            <a:extLst>
              <a:ext uri="{FF2B5EF4-FFF2-40B4-BE49-F238E27FC236}">
                <a16:creationId xmlns:a16="http://schemas.microsoft.com/office/drawing/2014/main" id="{36AD2558-F589-374E-A45E-BBADFD829B71}"/>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455399" y="3947647"/>
            <a:ext cx="550907" cy="550907"/>
          </a:xfrm>
          <a:prstGeom prst="rect">
            <a:avLst/>
          </a:prstGeom>
        </p:spPr>
      </p:pic>
      <p:sp>
        <p:nvSpPr>
          <p:cNvPr id="5" name="Text Placeholder 4">
            <a:extLst>
              <a:ext uri="{FF2B5EF4-FFF2-40B4-BE49-F238E27FC236}">
                <a16:creationId xmlns:a16="http://schemas.microsoft.com/office/drawing/2014/main" id="{0C6AD671-687B-7346-86C9-079EF80166F3}"/>
              </a:ext>
            </a:extLst>
          </p:cNvPr>
          <p:cNvSpPr>
            <a:spLocks noGrp="1"/>
          </p:cNvSpPr>
          <p:nvPr>
            <p:ph type="body" sz="quarter" idx="42"/>
          </p:nvPr>
        </p:nvSpPr>
        <p:spPr>
          <a:xfrm>
            <a:off x="838201" y="1962617"/>
            <a:ext cx="4280210" cy="1270914"/>
          </a:xfrm>
        </p:spPr>
        <p:txBody>
          <a:bodyPr/>
          <a:lstStyle/>
          <a:p>
            <a:r>
              <a:rPr lang="en-US" sz="1200" dirty="0"/>
              <a:t>Payment and payment details will remain as part of the current processes that take place between the Supplier and OMG. However, the status of your invoice will change to paid on the Tungsten Network portal, once payment is made.</a:t>
            </a:r>
            <a:endParaRPr lang="en-GB" sz="1200" dirty="0"/>
          </a:p>
        </p:txBody>
      </p:sp>
      <p:pic>
        <p:nvPicPr>
          <p:cNvPr id="13" name="Picture 12">
            <a:extLst>
              <a:ext uri="{FF2B5EF4-FFF2-40B4-BE49-F238E27FC236}">
                <a16:creationId xmlns:a16="http://schemas.microsoft.com/office/drawing/2014/main" id="{A52FBB92-501C-3D41-8896-B4B660765D3B}"/>
              </a:ext>
            </a:extLst>
          </p:cNvPr>
          <p:cNvPicPr/>
          <p:nvPr/>
        </p:nvPicPr>
        <p:blipFill>
          <a:blip r:embed="rId4"/>
          <a:stretch>
            <a:fillRect/>
          </a:stretch>
        </p:blipFill>
        <p:spPr>
          <a:xfrm>
            <a:off x="838199" y="3624470"/>
            <a:ext cx="7709341" cy="2623475"/>
          </a:xfrm>
          <a:prstGeom prst="rect">
            <a:avLst/>
          </a:prstGeom>
        </p:spPr>
      </p:pic>
    </p:spTree>
    <p:extLst>
      <p:ext uri="{BB962C8B-B14F-4D97-AF65-F5344CB8AC3E}">
        <p14:creationId xmlns:p14="http://schemas.microsoft.com/office/powerpoint/2010/main" val="2755903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761185-1475-5F45-AE89-B8BA92D7DC25}"/>
              </a:ext>
            </a:extLst>
          </p:cNvPr>
          <p:cNvSpPr>
            <a:spLocks noGrp="1"/>
          </p:cNvSpPr>
          <p:nvPr>
            <p:ph type="body" sz="quarter" idx="10"/>
          </p:nvPr>
        </p:nvSpPr>
        <p:spPr/>
        <p:txBody>
          <a:bodyPr/>
          <a:lstStyle/>
          <a:p>
            <a:r>
              <a:rPr lang="en-US" dirty="0"/>
              <a:t>CONTENTS</a:t>
            </a:r>
          </a:p>
        </p:txBody>
      </p:sp>
      <p:sp>
        <p:nvSpPr>
          <p:cNvPr id="3" name="Text Placeholder 2">
            <a:extLst>
              <a:ext uri="{FF2B5EF4-FFF2-40B4-BE49-F238E27FC236}">
                <a16:creationId xmlns:a16="http://schemas.microsoft.com/office/drawing/2014/main" id="{B3D67685-DC3C-8041-AAA9-C369DCDB1913}"/>
              </a:ext>
            </a:extLst>
          </p:cNvPr>
          <p:cNvSpPr>
            <a:spLocks noGrp="1"/>
          </p:cNvSpPr>
          <p:nvPr>
            <p:ph type="body" sz="quarter" idx="16"/>
          </p:nvPr>
        </p:nvSpPr>
        <p:spPr>
          <a:xfrm>
            <a:off x="3241964" y="1956231"/>
            <a:ext cx="4420954" cy="290946"/>
          </a:xfrm>
        </p:spPr>
        <p:txBody>
          <a:bodyPr>
            <a:normAutofit/>
          </a:bodyPr>
          <a:lstStyle/>
          <a:p>
            <a:r>
              <a:rPr lang="en-US" dirty="0"/>
              <a:t>Purpose of this document</a:t>
            </a:r>
          </a:p>
        </p:txBody>
      </p:sp>
      <p:sp>
        <p:nvSpPr>
          <p:cNvPr id="4" name="Text Placeholder 3">
            <a:extLst>
              <a:ext uri="{FF2B5EF4-FFF2-40B4-BE49-F238E27FC236}">
                <a16:creationId xmlns:a16="http://schemas.microsoft.com/office/drawing/2014/main" id="{73747CC1-6218-004E-A7DE-FEDD739E4D27}"/>
              </a:ext>
            </a:extLst>
          </p:cNvPr>
          <p:cNvSpPr>
            <a:spLocks noGrp="1"/>
          </p:cNvSpPr>
          <p:nvPr>
            <p:ph type="body" sz="quarter" idx="18"/>
          </p:nvPr>
        </p:nvSpPr>
        <p:spPr>
          <a:xfrm>
            <a:off x="983674" y="1688130"/>
            <a:ext cx="2070336" cy="877351"/>
          </a:xfrm>
        </p:spPr>
        <p:txBody>
          <a:bodyPr/>
          <a:lstStyle/>
          <a:p>
            <a:r>
              <a:rPr lang="en-US" dirty="0"/>
              <a:t>01.</a:t>
            </a:r>
          </a:p>
        </p:txBody>
      </p:sp>
      <p:sp>
        <p:nvSpPr>
          <p:cNvPr id="7" name="Text Placeholder 6">
            <a:extLst>
              <a:ext uri="{FF2B5EF4-FFF2-40B4-BE49-F238E27FC236}">
                <a16:creationId xmlns:a16="http://schemas.microsoft.com/office/drawing/2014/main" id="{E0B84CC0-95A6-AE4B-ACE1-8F43E67F406E}"/>
              </a:ext>
            </a:extLst>
          </p:cNvPr>
          <p:cNvSpPr>
            <a:spLocks noGrp="1"/>
          </p:cNvSpPr>
          <p:nvPr>
            <p:ph type="body" sz="quarter" idx="21"/>
          </p:nvPr>
        </p:nvSpPr>
        <p:spPr>
          <a:xfrm>
            <a:off x="983673" y="3047439"/>
            <a:ext cx="2084741" cy="877351"/>
          </a:xfrm>
        </p:spPr>
        <p:txBody>
          <a:bodyPr/>
          <a:lstStyle/>
          <a:p>
            <a:r>
              <a:rPr lang="en-US" dirty="0"/>
              <a:t>02.</a:t>
            </a:r>
          </a:p>
        </p:txBody>
      </p:sp>
      <p:sp>
        <p:nvSpPr>
          <p:cNvPr id="9" name="Text Placeholder 8">
            <a:extLst>
              <a:ext uri="{FF2B5EF4-FFF2-40B4-BE49-F238E27FC236}">
                <a16:creationId xmlns:a16="http://schemas.microsoft.com/office/drawing/2014/main" id="{595A0B4B-6BD7-5B4F-81B4-655A84871EAE}"/>
              </a:ext>
            </a:extLst>
          </p:cNvPr>
          <p:cNvSpPr>
            <a:spLocks noGrp="1"/>
          </p:cNvSpPr>
          <p:nvPr>
            <p:ph type="body" sz="quarter" idx="23"/>
          </p:nvPr>
        </p:nvSpPr>
        <p:spPr>
          <a:xfrm>
            <a:off x="3241964" y="4231649"/>
            <a:ext cx="6844006" cy="669637"/>
          </a:xfrm>
        </p:spPr>
        <p:txBody>
          <a:bodyPr>
            <a:normAutofit/>
          </a:bodyPr>
          <a:lstStyle/>
          <a:p>
            <a:r>
              <a:rPr lang="en-US" dirty="0"/>
              <a:t>Tips and tricks for fast invoice processing &amp; payment</a:t>
            </a:r>
          </a:p>
        </p:txBody>
      </p:sp>
      <p:sp>
        <p:nvSpPr>
          <p:cNvPr id="10" name="Text Placeholder 9">
            <a:extLst>
              <a:ext uri="{FF2B5EF4-FFF2-40B4-BE49-F238E27FC236}">
                <a16:creationId xmlns:a16="http://schemas.microsoft.com/office/drawing/2014/main" id="{538F4F2F-704B-D34D-8A11-FCC92FA09A7A}"/>
              </a:ext>
            </a:extLst>
          </p:cNvPr>
          <p:cNvSpPr>
            <a:spLocks noGrp="1"/>
          </p:cNvSpPr>
          <p:nvPr>
            <p:ph type="body" sz="quarter" idx="24"/>
          </p:nvPr>
        </p:nvSpPr>
        <p:spPr>
          <a:xfrm>
            <a:off x="983673" y="4566467"/>
            <a:ext cx="2084741" cy="877351"/>
          </a:xfrm>
        </p:spPr>
        <p:txBody>
          <a:bodyPr/>
          <a:lstStyle/>
          <a:p>
            <a:r>
              <a:rPr lang="en-US" dirty="0"/>
              <a:t>03.</a:t>
            </a:r>
          </a:p>
        </p:txBody>
      </p:sp>
      <p:sp>
        <p:nvSpPr>
          <p:cNvPr id="11" name="Text Placeholder 10">
            <a:extLst>
              <a:ext uri="{FF2B5EF4-FFF2-40B4-BE49-F238E27FC236}">
                <a16:creationId xmlns:a16="http://schemas.microsoft.com/office/drawing/2014/main" id="{44263B89-B0D3-B547-9800-60E8A0246DC7}"/>
              </a:ext>
            </a:extLst>
          </p:cNvPr>
          <p:cNvSpPr>
            <a:spLocks noGrp="1"/>
          </p:cNvSpPr>
          <p:nvPr>
            <p:ph type="body" sz="quarter" idx="25"/>
          </p:nvPr>
        </p:nvSpPr>
        <p:spPr>
          <a:xfrm>
            <a:off x="3241964" y="4870392"/>
            <a:ext cx="4420954" cy="1080000"/>
          </a:xfrm>
        </p:spPr>
        <p:txBody>
          <a:bodyPr>
            <a:normAutofit lnSpcReduction="10000"/>
          </a:bodyPr>
          <a:lstStyle/>
          <a:p>
            <a:r>
              <a:rPr lang="en-US" sz="1200" dirty="0"/>
              <a:t>3.1 Know booking reference</a:t>
            </a:r>
          </a:p>
          <a:p>
            <a:r>
              <a:rPr lang="en-US" sz="1200" dirty="0"/>
              <a:t>3.2 What if my invoice was rejected by Tungsten?</a:t>
            </a:r>
          </a:p>
          <a:p>
            <a:r>
              <a:rPr lang="en-US" sz="1200" dirty="0"/>
              <a:t>3.3 How do I check the status of my invoices?</a:t>
            </a:r>
          </a:p>
          <a:p>
            <a:r>
              <a:rPr lang="en-US" sz="1200" dirty="0"/>
              <a:t>3.4 What do the invoice statuses mean?</a:t>
            </a:r>
          </a:p>
          <a:p>
            <a:r>
              <a:rPr lang="en-US" sz="1200" dirty="0"/>
              <a:t>3.5 Where will I find payment details?</a:t>
            </a:r>
          </a:p>
          <a:p>
            <a:endParaRPr lang="en-US" dirty="0"/>
          </a:p>
        </p:txBody>
      </p:sp>
      <p:sp>
        <p:nvSpPr>
          <p:cNvPr id="15" name="Text Placeholder 14">
            <a:extLst>
              <a:ext uri="{FF2B5EF4-FFF2-40B4-BE49-F238E27FC236}">
                <a16:creationId xmlns:a16="http://schemas.microsoft.com/office/drawing/2014/main" id="{1848CB73-3949-0D45-89F6-1CAE1877F1A5}"/>
              </a:ext>
            </a:extLst>
          </p:cNvPr>
          <p:cNvSpPr>
            <a:spLocks noGrp="1"/>
          </p:cNvSpPr>
          <p:nvPr>
            <p:ph type="body" sz="quarter" idx="12"/>
          </p:nvPr>
        </p:nvSpPr>
        <p:spPr/>
        <p:txBody>
          <a:bodyPr>
            <a:normAutofit fontScale="25000" lnSpcReduction="20000"/>
          </a:bodyPr>
          <a:lstStyle/>
          <a:p>
            <a:endParaRPr lang="en-US"/>
          </a:p>
        </p:txBody>
      </p:sp>
      <p:sp>
        <p:nvSpPr>
          <p:cNvPr id="36" name="Text Placeholder 35">
            <a:extLst>
              <a:ext uri="{FF2B5EF4-FFF2-40B4-BE49-F238E27FC236}">
                <a16:creationId xmlns:a16="http://schemas.microsoft.com/office/drawing/2014/main" id="{0FDFCF50-7C31-0146-87AD-B97A678A1BF1}"/>
              </a:ext>
            </a:extLst>
          </p:cNvPr>
          <p:cNvSpPr>
            <a:spLocks noGrp="1"/>
          </p:cNvSpPr>
          <p:nvPr>
            <p:ph type="body" sz="quarter" idx="41"/>
          </p:nvPr>
        </p:nvSpPr>
        <p:spPr>
          <a:xfrm rot="5400000" flipV="1">
            <a:off x="2625987" y="3422752"/>
            <a:ext cx="1044000" cy="7200"/>
          </a:xfrm>
        </p:spPr>
        <p:txBody>
          <a:bodyPr>
            <a:normAutofit fontScale="25000" lnSpcReduction="20000"/>
          </a:bodyPr>
          <a:lstStyle/>
          <a:p>
            <a:endParaRPr lang="en-US" dirty="0"/>
          </a:p>
        </p:txBody>
      </p:sp>
      <p:sp>
        <p:nvSpPr>
          <p:cNvPr id="37" name="Text Placeholder 36">
            <a:extLst>
              <a:ext uri="{FF2B5EF4-FFF2-40B4-BE49-F238E27FC236}">
                <a16:creationId xmlns:a16="http://schemas.microsoft.com/office/drawing/2014/main" id="{C9329D1F-B07C-6F41-8B2B-F844D2507098}"/>
              </a:ext>
            </a:extLst>
          </p:cNvPr>
          <p:cNvSpPr>
            <a:spLocks noGrp="1"/>
          </p:cNvSpPr>
          <p:nvPr>
            <p:ph type="body" sz="quarter" idx="42"/>
          </p:nvPr>
        </p:nvSpPr>
        <p:spPr>
          <a:xfrm rot="5400000" flipV="1">
            <a:off x="2478387" y="5113686"/>
            <a:ext cx="1332000" cy="7200"/>
          </a:xfrm>
        </p:spPr>
        <p:txBody>
          <a:bodyPr>
            <a:normAutofit fontScale="25000" lnSpcReduction="20000"/>
          </a:bodyPr>
          <a:lstStyle/>
          <a:p>
            <a:endParaRPr lang="en-US"/>
          </a:p>
        </p:txBody>
      </p:sp>
      <p:sp>
        <p:nvSpPr>
          <p:cNvPr id="48" name="Text Placeholder 47">
            <a:extLst>
              <a:ext uri="{FF2B5EF4-FFF2-40B4-BE49-F238E27FC236}">
                <a16:creationId xmlns:a16="http://schemas.microsoft.com/office/drawing/2014/main" id="{3C5B4509-1E5A-E24D-814F-B34192CC09AD}"/>
              </a:ext>
            </a:extLst>
          </p:cNvPr>
          <p:cNvSpPr>
            <a:spLocks noGrp="1"/>
          </p:cNvSpPr>
          <p:nvPr>
            <p:ph type="body" sz="quarter" idx="20"/>
          </p:nvPr>
        </p:nvSpPr>
        <p:spPr>
          <a:xfrm>
            <a:off x="3241964" y="2805439"/>
            <a:ext cx="4895768" cy="484001"/>
          </a:xfrm>
        </p:spPr>
        <p:txBody>
          <a:bodyPr>
            <a:normAutofit/>
          </a:bodyPr>
          <a:lstStyle/>
          <a:p>
            <a:r>
              <a:rPr lang="en-US" dirty="0"/>
              <a:t>Understand OMG’s requirements</a:t>
            </a:r>
          </a:p>
        </p:txBody>
      </p:sp>
      <p:sp>
        <p:nvSpPr>
          <p:cNvPr id="63" name="Text Placeholder 10">
            <a:extLst>
              <a:ext uri="{FF2B5EF4-FFF2-40B4-BE49-F238E27FC236}">
                <a16:creationId xmlns:a16="http://schemas.microsoft.com/office/drawing/2014/main" id="{131347BF-BF4D-9746-AAB9-6F8207849B49}"/>
              </a:ext>
            </a:extLst>
          </p:cNvPr>
          <p:cNvSpPr txBox="1">
            <a:spLocks/>
          </p:cNvSpPr>
          <p:nvPr/>
        </p:nvSpPr>
        <p:spPr>
          <a:xfrm>
            <a:off x="3241964" y="3250252"/>
            <a:ext cx="4852169" cy="836522"/>
          </a:xfrm>
          <a:prstGeom prst="rect">
            <a:avLst/>
          </a:prstGeom>
        </p:spPr>
        <p:txBody>
          <a:bodyPr vert="horz" lIns="182880" tIns="0" rIns="182880" bIns="0" rtlCol="0" anchor="ctr" anchorCtr="0">
            <a:normAutofit/>
          </a:bodyPr>
          <a:lstStyle>
            <a:lvl1pPr marL="0" indent="0" algn="l" defTabSz="914400" rtl="0" eaLnBrk="1" latinLnBrk="0" hangingPunct="1">
              <a:lnSpc>
                <a:spcPct val="90000"/>
              </a:lnSpc>
              <a:spcBef>
                <a:spcPts val="600"/>
              </a:spcBef>
              <a:buFont typeface="Arial" panose="020B0604020202020204" pitchFamily="34" charset="0"/>
              <a:buNone/>
              <a:defRPr sz="1600" b="0" i="0" kern="1200">
                <a:solidFill>
                  <a:schemeClr val="accent3"/>
                </a:solidFill>
                <a:latin typeface="+mn-lt"/>
                <a:ea typeface="+mn-ea"/>
                <a:cs typeface="+mn-cs"/>
              </a:defRPr>
            </a:lvl1pPr>
            <a:lvl2pPr marL="460375" indent="-227013" algn="l" defTabSz="914400" rtl="0" eaLnBrk="1" latinLnBrk="0" hangingPunct="1">
              <a:lnSpc>
                <a:spcPct val="90000"/>
              </a:lnSpc>
              <a:spcBef>
                <a:spcPts val="600"/>
              </a:spcBef>
              <a:buFont typeface="Arial" panose="020B0604020202020204" pitchFamily="34" charset="0"/>
              <a:buChar char="•"/>
              <a:tabLst/>
              <a:defRPr sz="1600" b="0" i="0" kern="1200">
                <a:solidFill>
                  <a:schemeClr val="tx1"/>
                </a:solidFill>
                <a:latin typeface="+mn-lt"/>
                <a:ea typeface="+mn-ea"/>
                <a:cs typeface="+mn-cs"/>
              </a:defRPr>
            </a:lvl2pPr>
            <a:lvl3pPr marL="688975" indent="-228600" algn="l" defTabSz="914400" rtl="0" eaLnBrk="1" latinLnBrk="0" hangingPunct="1">
              <a:lnSpc>
                <a:spcPct val="90000"/>
              </a:lnSpc>
              <a:spcBef>
                <a:spcPts val="600"/>
              </a:spcBef>
              <a:buFont typeface="Arial" panose="020B0604020202020204" pitchFamily="34" charset="0"/>
              <a:buChar char="•"/>
              <a:tabLst/>
              <a:defRPr sz="1400" b="0" i="0" kern="1200">
                <a:solidFill>
                  <a:schemeClr val="tx1"/>
                </a:solidFill>
                <a:latin typeface="+mn-lt"/>
                <a:ea typeface="+mn-ea"/>
                <a:cs typeface="+mn-cs"/>
              </a:defRPr>
            </a:lvl3pPr>
            <a:lvl4pPr marL="915988" indent="-227013" algn="l" defTabSz="914400" rtl="0" eaLnBrk="1" latinLnBrk="0" hangingPunct="1">
              <a:lnSpc>
                <a:spcPct val="90000"/>
              </a:lnSpc>
              <a:spcBef>
                <a:spcPts val="600"/>
              </a:spcBef>
              <a:buFont typeface="Arial" panose="020B0604020202020204" pitchFamily="34" charset="0"/>
              <a:buChar char="•"/>
              <a:tabLst/>
              <a:defRPr sz="1200" b="0" i="0" kern="1200">
                <a:solidFill>
                  <a:schemeClr val="tx1"/>
                </a:solidFill>
                <a:latin typeface="+mn-lt"/>
                <a:ea typeface="+mn-ea"/>
                <a:cs typeface="+mn-cs"/>
              </a:defRPr>
            </a:lvl4pPr>
            <a:lvl5pPr marL="1144588" indent="-228600" algn="l" defTabSz="914400" rtl="0" eaLnBrk="1" latinLnBrk="0" hangingPunct="1">
              <a:lnSpc>
                <a:spcPct val="90000"/>
              </a:lnSpc>
              <a:spcBef>
                <a:spcPts val="600"/>
              </a:spcBef>
              <a:buFont typeface="Arial" panose="020B0604020202020204" pitchFamily="34" charset="0"/>
              <a:buChar char="•"/>
              <a:tabLst/>
              <a:defRPr sz="10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t>2.1 How do we buy from our suppliers?</a:t>
            </a:r>
          </a:p>
          <a:p>
            <a:r>
              <a:rPr lang="en-US" sz="1200" dirty="0"/>
              <a:t>2.2 How do we process supplier invoices?</a:t>
            </a:r>
          </a:p>
          <a:p>
            <a:r>
              <a:rPr lang="en-US" sz="1200" dirty="0"/>
              <a:t>2.3 Which OMG entity should I invoice?</a:t>
            </a:r>
          </a:p>
          <a:p>
            <a:endParaRPr lang="en-US" sz="1200" dirty="0"/>
          </a:p>
        </p:txBody>
      </p:sp>
    </p:spTree>
    <p:extLst>
      <p:ext uri="{BB962C8B-B14F-4D97-AF65-F5344CB8AC3E}">
        <p14:creationId xmlns:p14="http://schemas.microsoft.com/office/powerpoint/2010/main" val="3062827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CFF02E-5B86-EC45-917B-DDD15ACB3913}"/>
              </a:ext>
            </a:extLst>
          </p:cNvPr>
          <p:cNvSpPr>
            <a:spLocks noGrp="1"/>
          </p:cNvSpPr>
          <p:nvPr>
            <p:ph type="body" sz="quarter" idx="10"/>
          </p:nvPr>
        </p:nvSpPr>
        <p:spPr/>
        <p:txBody>
          <a:bodyPr/>
          <a:lstStyle/>
          <a:p>
            <a:r>
              <a:rPr lang="en-US" dirty="0"/>
              <a:t>01</a:t>
            </a:r>
          </a:p>
        </p:txBody>
      </p:sp>
      <p:sp>
        <p:nvSpPr>
          <p:cNvPr id="3" name="Text Placeholder 2">
            <a:extLst>
              <a:ext uri="{FF2B5EF4-FFF2-40B4-BE49-F238E27FC236}">
                <a16:creationId xmlns:a16="http://schemas.microsoft.com/office/drawing/2014/main" id="{F5FA1FE2-C123-AE48-963A-9E98B3EB650C}"/>
              </a:ext>
            </a:extLst>
          </p:cNvPr>
          <p:cNvSpPr>
            <a:spLocks noGrp="1"/>
          </p:cNvSpPr>
          <p:nvPr>
            <p:ph type="body" sz="quarter" idx="11"/>
          </p:nvPr>
        </p:nvSpPr>
        <p:spPr>
          <a:xfrm>
            <a:off x="4100513" y="3338849"/>
            <a:ext cx="7578869" cy="581746"/>
          </a:xfrm>
        </p:spPr>
        <p:txBody>
          <a:bodyPr/>
          <a:lstStyle/>
          <a:p>
            <a:r>
              <a:rPr lang="en-US" dirty="0"/>
              <a:t>Purpose of </a:t>
            </a:r>
            <a:br>
              <a:rPr lang="en-US" dirty="0"/>
            </a:br>
            <a:r>
              <a:rPr lang="en-US" dirty="0"/>
              <a:t>this document</a:t>
            </a:r>
          </a:p>
        </p:txBody>
      </p:sp>
    </p:spTree>
    <p:extLst>
      <p:ext uri="{BB962C8B-B14F-4D97-AF65-F5344CB8AC3E}">
        <p14:creationId xmlns:p14="http://schemas.microsoft.com/office/powerpoint/2010/main" val="3381148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erson using a computer&#10;&#10;Description automatically generated">
            <a:extLst>
              <a:ext uri="{FF2B5EF4-FFF2-40B4-BE49-F238E27FC236}">
                <a16:creationId xmlns:a16="http://schemas.microsoft.com/office/drawing/2014/main" id="{991086E5-1321-914F-8712-033389429BA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Text Placeholder 4">
            <a:extLst>
              <a:ext uri="{FF2B5EF4-FFF2-40B4-BE49-F238E27FC236}">
                <a16:creationId xmlns:a16="http://schemas.microsoft.com/office/drawing/2014/main" id="{9BBD9282-A234-5545-A572-4E2642614ADA}"/>
              </a:ext>
            </a:extLst>
          </p:cNvPr>
          <p:cNvSpPr>
            <a:spLocks noGrp="1"/>
          </p:cNvSpPr>
          <p:nvPr>
            <p:ph type="body" sz="quarter" idx="42"/>
          </p:nvPr>
        </p:nvSpPr>
        <p:spPr>
          <a:xfrm>
            <a:off x="7378700" y="1853215"/>
            <a:ext cx="4159988" cy="3850847"/>
          </a:xfrm>
        </p:spPr>
        <p:txBody>
          <a:bodyPr/>
          <a:lstStyle/>
          <a:p>
            <a:pPr hangingPunct="0"/>
            <a:r>
              <a:rPr lang="en-US" sz="1400" dirty="0">
                <a:solidFill>
                  <a:schemeClr val="bg1"/>
                </a:solidFill>
              </a:rPr>
              <a:t>One of the many reasons why OMG have moved to the Tungsten Network e-Invoicing platform is to evolve and improve our existing financial practices, which will improve and expedite invoice processing and payment experience. However, OMG cannot make this improvement without the assistance from its suppliers. This guide provides our suppliers some guidelines to ensure that </a:t>
            </a:r>
            <a:endParaRPr lang="en-GB" sz="1400" dirty="0">
              <a:solidFill>
                <a:schemeClr val="bg1"/>
              </a:solidFill>
            </a:endParaRPr>
          </a:p>
          <a:p>
            <a:pPr marL="285750" lvl="0" indent="-285750" hangingPunct="0">
              <a:buFont typeface="Arial" panose="020B0604020202020204" pitchFamily="34" charset="0"/>
              <a:buChar char="•"/>
            </a:pPr>
            <a:r>
              <a:rPr lang="en-US" sz="1400" dirty="0">
                <a:solidFill>
                  <a:schemeClr val="bg1"/>
                </a:solidFill>
              </a:rPr>
              <a:t>Invoices successfully pass through the automated validation steps at Tungsten Network and reach OMG within minutes after you have created them.</a:t>
            </a:r>
            <a:endParaRPr lang="en-GB" sz="1400" dirty="0">
              <a:solidFill>
                <a:schemeClr val="bg1"/>
              </a:solidFill>
            </a:endParaRPr>
          </a:p>
          <a:p>
            <a:pPr marL="285750" lvl="0" indent="-285750" hangingPunct="0">
              <a:buFont typeface="Arial" panose="020B0604020202020204" pitchFamily="34" charset="0"/>
              <a:buChar char="•"/>
            </a:pPr>
            <a:r>
              <a:rPr lang="en-US" sz="1400" dirty="0">
                <a:solidFill>
                  <a:schemeClr val="bg1"/>
                </a:solidFill>
              </a:rPr>
              <a:t>Invoices contain all information required for fast processing and approval by OMG.</a:t>
            </a:r>
            <a:endParaRPr lang="en-GB" sz="1400" dirty="0">
              <a:solidFill>
                <a:schemeClr val="bg1"/>
              </a:solidFill>
            </a:endParaRPr>
          </a:p>
          <a:p>
            <a:pPr marL="285750" lvl="0" indent="-285750" hangingPunct="0">
              <a:buFont typeface="Arial" panose="020B0604020202020204" pitchFamily="34" charset="0"/>
              <a:buChar char="•"/>
            </a:pPr>
            <a:r>
              <a:rPr lang="en-US" sz="1400" dirty="0">
                <a:solidFill>
                  <a:schemeClr val="bg1"/>
                </a:solidFill>
              </a:rPr>
              <a:t>Suppliers know what to do with the information given to them regarding the status of their invoice(s).</a:t>
            </a:r>
            <a:endParaRPr lang="en-GB" sz="1400" dirty="0">
              <a:solidFill>
                <a:schemeClr val="bg1"/>
              </a:solidFill>
            </a:endParaRPr>
          </a:p>
        </p:txBody>
      </p:sp>
      <p:sp>
        <p:nvSpPr>
          <p:cNvPr id="6" name="Text Placeholder 5">
            <a:extLst>
              <a:ext uri="{FF2B5EF4-FFF2-40B4-BE49-F238E27FC236}">
                <a16:creationId xmlns:a16="http://schemas.microsoft.com/office/drawing/2014/main" id="{CF183B0E-0644-FA47-991B-6A064CAE9CA2}"/>
              </a:ext>
            </a:extLst>
          </p:cNvPr>
          <p:cNvSpPr>
            <a:spLocks noGrp="1"/>
          </p:cNvSpPr>
          <p:nvPr>
            <p:ph type="body" sz="quarter" idx="14"/>
          </p:nvPr>
        </p:nvSpPr>
        <p:spPr/>
        <p:txBody>
          <a:bodyPr/>
          <a:lstStyle/>
          <a:p>
            <a:r>
              <a:rPr lang="en-US" dirty="0">
                <a:solidFill>
                  <a:schemeClr val="bg1"/>
                </a:solidFill>
              </a:rPr>
              <a:t>PURPOSE OF THIS DOCUMENT</a:t>
            </a:r>
          </a:p>
        </p:txBody>
      </p:sp>
      <p:pic>
        <p:nvPicPr>
          <p:cNvPr id="12" name="Graphic 11">
            <a:extLst>
              <a:ext uri="{FF2B5EF4-FFF2-40B4-BE49-F238E27FC236}">
                <a16:creationId xmlns:a16="http://schemas.microsoft.com/office/drawing/2014/main" id="{47E06FAE-FAAB-654F-9EE5-0A94F610B095}"/>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8338" t="30778" r="10903" b="28976"/>
          <a:stretch/>
        </p:blipFill>
        <p:spPr>
          <a:xfrm>
            <a:off x="10093170" y="208246"/>
            <a:ext cx="544176" cy="209551"/>
          </a:xfrm>
          <a:prstGeom prst="rect">
            <a:avLst/>
          </a:prstGeom>
        </p:spPr>
      </p:pic>
      <p:cxnSp>
        <p:nvCxnSpPr>
          <p:cNvPr id="13" name="Straight Connector 12">
            <a:extLst>
              <a:ext uri="{FF2B5EF4-FFF2-40B4-BE49-F238E27FC236}">
                <a16:creationId xmlns:a16="http://schemas.microsoft.com/office/drawing/2014/main" id="{A79D8F1B-DE99-A848-AD74-CDCFACCBC182}"/>
              </a:ext>
            </a:extLst>
          </p:cNvPr>
          <p:cNvCxnSpPr>
            <a:cxnSpLocks/>
          </p:cNvCxnSpPr>
          <p:nvPr/>
        </p:nvCxnSpPr>
        <p:spPr>
          <a:xfrm>
            <a:off x="10093170" y="441098"/>
            <a:ext cx="208672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5927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CFF02E-5B86-EC45-917B-DDD15ACB3913}"/>
              </a:ext>
            </a:extLst>
          </p:cNvPr>
          <p:cNvSpPr>
            <a:spLocks noGrp="1"/>
          </p:cNvSpPr>
          <p:nvPr>
            <p:ph type="body" sz="quarter" idx="10"/>
          </p:nvPr>
        </p:nvSpPr>
        <p:spPr/>
        <p:txBody>
          <a:bodyPr/>
          <a:lstStyle/>
          <a:p>
            <a:r>
              <a:rPr lang="en-US" dirty="0"/>
              <a:t>02</a:t>
            </a:r>
          </a:p>
        </p:txBody>
      </p:sp>
      <p:sp>
        <p:nvSpPr>
          <p:cNvPr id="3" name="Text Placeholder 2">
            <a:extLst>
              <a:ext uri="{FF2B5EF4-FFF2-40B4-BE49-F238E27FC236}">
                <a16:creationId xmlns:a16="http://schemas.microsoft.com/office/drawing/2014/main" id="{F5FA1FE2-C123-AE48-963A-9E98B3EB650C}"/>
              </a:ext>
            </a:extLst>
          </p:cNvPr>
          <p:cNvSpPr>
            <a:spLocks noGrp="1"/>
          </p:cNvSpPr>
          <p:nvPr>
            <p:ph type="body" sz="quarter" idx="11"/>
          </p:nvPr>
        </p:nvSpPr>
        <p:spPr>
          <a:xfrm>
            <a:off x="4613131" y="3429000"/>
            <a:ext cx="7578869" cy="581746"/>
          </a:xfrm>
        </p:spPr>
        <p:txBody>
          <a:bodyPr/>
          <a:lstStyle/>
          <a:p>
            <a:r>
              <a:rPr lang="en-US" dirty="0"/>
              <a:t>Understand OMG’s</a:t>
            </a:r>
          </a:p>
          <a:p>
            <a:r>
              <a:rPr lang="en-US" dirty="0"/>
              <a:t>requirements</a:t>
            </a:r>
          </a:p>
        </p:txBody>
      </p:sp>
    </p:spTree>
    <p:extLst>
      <p:ext uri="{BB962C8B-B14F-4D97-AF65-F5344CB8AC3E}">
        <p14:creationId xmlns:p14="http://schemas.microsoft.com/office/powerpoint/2010/main" val="2846914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Rectangle 132">
            <a:extLst>
              <a:ext uri="{FF2B5EF4-FFF2-40B4-BE49-F238E27FC236}">
                <a16:creationId xmlns:a16="http://schemas.microsoft.com/office/drawing/2014/main" id="{38E28900-2B7D-0845-853B-BA95419BADCD}"/>
              </a:ext>
            </a:extLst>
          </p:cNvPr>
          <p:cNvSpPr/>
          <p:nvPr/>
        </p:nvSpPr>
        <p:spPr>
          <a:xfrm>
            <a:off x="0" y="0"/>
            <a:ext cx="3348947" cy="6857999"/>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041A6D62-834F-D44E-A034-C081A1FCE57B}"/>
              </a:ext>
            </a:extLst>
          </p:cNvPr>
          <p:cNvSpPr>
            <a:spLocks noGrp="1"/>
          </p:cNvSpPr>
          <p:nvPr>
            <p:ph type="body" sz="quarter" idx="14"/>
          </p:nvPr>
        </p:nvSpPr>
        <p:spPr>
          <a:xfrm>
            <a:off x="10093170" y="477101"/>
            <a:ext cx="1925837" cy="318170"/>
          </a:xfrm>
        </p:spPr>
        <p:txBody>
          <a:bodyPr>
            <a:normAutofit/>
          </a:bodyPr>
          <a:lstStyle/>
          <a:p>
            <a:r>
              <a:rPr lang="en-US" dirty="0"/>
              <a:t>UNDERSTAND OMG’S REQUIREMENTS</a:t>
            </a:r>
          </a:p>
        </p:txBody>
      </p:sp>
      <p:sp>
        <p:nvSpPr>
          <p:cNvPr id="3" name="Text Placeholder 2">
            <a:extLst>
              <a:ext uri="{FF2B5EF4-FFF2-40B4-BE49-F238E27FC236}">
                <a16:creationId xmlns:a16="http://schemas.microsoft.com/office/drawing/2014/main" id="{13C44EDE-B1F6-674B-8BC9-FBFFB8595B24}"/>
              </a:ext>
            </a:extLst>
          </p:cNvPr>
          <p:cNvSpPr>
            <a:spLocks noGrp="1"/>
          </p:cNvSpPr>
          <p:nvPr>
            <p:ph type="body" sz="quarter" idx="40"/>
          </p:nvPr>
        </p:nvSpPr>
        <p:spPr>
          <a:xfrm>
            <a:off x="385803" y="1959354"/>
            <a:ext cx="2596376" cy="1167346"/>
          </a:xfrm>
        </p:spPr>
        <p:txBody>
          <a:bodyPr/>
          <a:lstStyle/>
          <a:p>
            <a:r>
              <a:rPr lang="en-US" sz="2000" dirty="0"/>
              <a:t>2.1 How do we buy from our suppliers?</a:t>
            </a:r>
          </a:p>
        </p:txBody>
      </p:sp>
      <p:sp>
        <p:nvSpPr>
          <p:cNvPr id="5" name="Text Placeholder 4">
            <a:extLst>
              <a:ext uri="{FF2B5EF4-FFF2-40B4-BE49-F238E27FC236}">
                <a16:creationId xmlns:a16="http://schemas.microsoft.com/office/drawing/2014/main" id="{0C6AD671-687B-7346-86C9-079EF80166F3}"/>
              </a:ext>
            </a:extLst>
          </p:cNvPr>
          <p:cNvSpPr>
            <a:spLocks noGrp="1"/>
          </p:cNvSpPr>
          <p:nvPr>
            <p:ph type="body" sz="quarter" idx="42"/>
          </p:nvPr>
        </p:nvSpPr>
        <p:spPr>
          <a:xfrm>
            <a:off x="385804" y="3126700"/>
            <a:ext cx="2091650" cy="1112181"/>
          </a:xfrm>
        </p:spPr>
        <p:txBody>
          <a:bodyPr/>
          <a:lstStyle/>
          <a:p>
            <a:r>
              <a:rPr lang="en-US" sz="1200" dirty="0"/>
              <a:t>When OMG use our supplier services we provide our suppliers with a reference. There are a variety of references you may receive from us. However, all suppliers will receive one of our unique reference numbers in one of the below formats</a:t>
            </a:r>
            <a:endParaRPr lang="en-GB" sz="1200" dirty="0"/>
          </a:p>
        </p:txBody>
      </p:sp>
      <p:sp>
        <p:nvSpPr>
          <p:cNvPr id="4" name="TextBox 3">
            <a:extLst>
              <a:ext uri="{FF2B5EF4-FFF2-40B4-BE49-F238E27FC236}">
                <a16:creationId xmlns:a16="http://schemas.microsoft.com/office/drawing/2014/main" id="{5398F718-81F4-7E47-B36C-A7A9B5113F25}"/>
              </a:ext>
            </a:extLst>
          </p:cNvPr>
          <p:cNvSpPr txBox="1"/>
          <p:nvPr/>
        </p:nvSpPr>
        <p:spPr>
          <a:xfrm>
            <a:off x="3961144" y="1959354"/>
            <a:ext cx="1280532" cy="249299"/>
          </a:xfrm>
          <a:prstGeom prst="rect">
            <a:avLst/>
          </a:prstGeom>
          <a:noFill/>
        </p:spPr>
        <p:txBody>
          <a:bodyPr wrap="square" lIns="0" tIns="0" rIns="0" bIns="0" rtlCol="0">
            <a:spAutoFit/>
          </a:bodyPr>
          <a:lstStyle/>
          <a:p>
            <a:pPr algn="ctr" defTabSz="914400" rtl="0" eaLnBrk="1" latinLnBrk="0" hangingPunct="1">
              <a:lnSpc>
                <a:spcPct val="90000"/>
              </a:lnSpc>
              <a:spcBef>
                <a:spcPts val="600"/>
              </a:spcBef>
            </a:pPr>
            <a:r>
              <a:rPr lang="en-US" sz="1800" b="1" kern="1200" dirty="0">
                <a:solidFill>
                  <a:schemeClr val="accent1"/>
                </a:solidFill>
                <a:latin typeface="+mn-lt"/>
                <a:ea typeface="+mn-ea"/>
                <a:cs typeface="+mn-cs"/>
              </a:rPr>
              <a:t>DIGITAL</a:t>
            </a:r>
          </a:p>
        </p:txBody>
      </p:sp>
      <p:sp>
        <p:nvSpPr>
          <p:cNvPr id="77" name="TextBox 76">
            <a:extLst>
              <a:ext uri="{FF2B5EF4-FFF2-40B4-BE49-F238E27FC236}">
                <a16:creationId xmlns:a16="http://schemas.microsoft.com/office/drawing/2014/main" id="{2340DCCD-F21C-FB4F-B76B-366149DEA869}"/>
              </a:ext>
            </a:extLst>
          </p:cNvPr>
          <p:cNvSpPr txBox="1"/>
          <p:nvPr/>
        </p:nvSpPr>
        <p:spPr>
          <a:xfrm>
            <a:off x="6176591" y="1959354"/>
            <a:ext cx="1280532" cy="249299"/>
          </a:xfrm>
          <a:prstGeom prst="rect">
            <a:avLst/>
          </a:prstGeom>
          <a:noFill/>
        </p:spPr>
        <p:txBody>
          <a:bodyPr wrap="square" lIns="0" tIns="0" rIns="0" bIns="0" rtlCol="0">
            <a:spAutoFit/>
          </a:bodyPr>
          <a:lstStyle/>
          <a:p>
            <a:pPr algn="ctr" defTabSz="914400" rtl="0" eaLnBrk="1" latinLnBrk="0" hangingPunct="1">
              <a:lnSpc>
                <a:spcPct val="90000"/>
              </a:lnSpc>
              <a:spcBef>
                <a:spcPts val="600"/>
              </a:spcBef>
            </a:pPr>
            <a:r>
              <a:rPr lang="en-US" sz="1800" b="1" kern="1200" dirty="0">
                <a:solidFill>
                  <a:schemeClr val="accent1"/>
                </a:solidFill>
                <a:latin typeface="+mn-lt"/>
                <a:ea typeface="+mn-ea"/>
                <a:cs typeface="+mn-cs"/>
              </a:rPr>
              <a:t>TELEVSION</a:t>
            </a:r>
          </a:p>
        </p:txBody>
      </p:sp>
      <p:sp>
        <p:nvSpPr>
          <p:cNvPr id="78" name="TextBox 77">
            <a:extLst>
              <a:ext uri="{FF2B5EF4-FFF2-40B4-BE49-F238E27FC236}">
                <a16:creationId xmlns:a16="http://schemas.microsoft.com/office/drawing/2014/main" id="{98715C66-53D4-2E47-9D6A-5958A4FB537D}"/>
              </a:ext>
            </a:extLst>
          </p:cNvPr>
          <p:cNvSpPr txBox="1"/>
          <p:nvPr/>
        </p:nvSpPr>
        <p:spPr>
          <a:xfrm>
            <a:off x="8418768" y="1959354"/>
            <a:ext cx="1280532" cy="249299"/>
          </a:xfrm>
          <a:prstGeom prst="rect">
            <a:avLst/>
          </a:prstGeom>
          <a:noFill/>
        </p:spPr>
        <p:txBody>
          <a:bodyPr wrap="square" lIns="0" tIns="0" rIns="0" bIns="0" rtlCol="0">
            <a:spAutoFit/>
          </a:bodyPr>
          <a:lstStyle/>
          <a:p>
            <a:pPr algn="ctr" defTabSz="914400" rtl="0" eaLnBrk="1" latinLnBrk="0" hangingPunct="1">
              <a:lnSpc>
                <a:spcPct val="90000"/>
              </a:lnSpc>
              <a:spcBef>
                <a:spcPts val="600"/>
              </a:spcBef>
            </a:pPr>
            <a:r>
              <a:rPr lang="en-US" sz="1800" b="1" kern="1200" dirty="0">
                <a:solidFill>
                  <a:schemeClr val="accent1"/>
                </a:solidFill>
                <a:latin typeface="+mn-lt"/>
                <a:ea typeface="+mn-ea"/>
                <a:cs typeface="+mn-cs"/>
              </a:rPr>
              <a:t>RADIO</a:t>
            </a:r>
          </a:p>
        </p:txBody>
      </p:sp>
      <p:sp>
        <p:nvSpPr>
          <p:cNvPr id="79" name="TextBox 78">
            <a:extLst>
              <a:ext uri="{FF2B5EF4-FFF2-40B4-BE49-F238E27FC236}">
                <a16:creationId xmlns:a16="http://schemas.microsoft.com/office/drawing/2014/main" id="{0FC5ABA7-561C-9D42-8EB8-3B5FBAC7D51E}"/>
              </a:ext>
            </a:extLst>
          </p:cNvPr>
          <p:cNvSpPr txBox="1"/>
          <p:nvPr/>
        </p:nvSpPr>
        <p:spPr>
          <a:xfrm>
            <a:off x="10476406" y="1959354"/>
            <a:ext cx="1280532" cy="249299"/>
          </a:xfrm>
          <a:prstGeom prst="rect">
            <a:avLst/>
          </a:prstGeom>
          <a:noFill/>
        </p:spPr>
        <p:txBody>
          <a:bodyPr wrap="square" lIns="0" tIns="0" rIns="0" bIns="0" rtlCol="0">
            <a:spAutoFit/>
          </a:bodyPr>
          <a:lstStyle/>
          <a:p>
            <a:pPr algn="ctr" defTabSz="914400" rtl="0" eaLnBrk="1" latinLnBrk="0" hangingPunct="1">
              <a:lnSpc>
                <a:spcPct val="90000"/>
              </a:lnSpc>
              <a:spcBef>
                <a:spcPts val="600"/>
              </a:spcBef>
            </a:pPr>
            <a:r>
              <a:rPr lang="en-US" sz="1800" b="1" kern="1200" dirty="0">
                <a:solidFill>
                  <a:schemeClr val="accent1"/>
                </a:solidFill>
                <a:latin typeface="+mn-lt"/>
                <a:ea typeface="+mn-ea"/>
                <a:cs typeface="+mn-cs"/>
              </a:rPr>
              <a:t>PRINT</a:t>
            </a:r>
          </a:p>
        </p:txBody>
      </p:sp>
      <p:cxnSp>
        <p:nvCxnSpPr>
          <p:cNvPr id="80" name="Straight Connector 79">
            <a:extLst>
              <a:ext uri="{FF2B5EF4-FFF2-40B4-BE49-F238E27FC236}">
                <a16:creationId xmlns:a16="http://schemas.microsoft.com/office/drawing/2014/main" id="{B54B9F64-1AF6-854A-BA48-07E412E4686B}"/>
              </a:ext>
            </a:extLst>
          </p:cNvPr>
          <p:cNvCxnSpPr>
            <a:cxnSpLocks/>
          </p:cNvCxnSpPr>
          <p:nvPr/>
        </p:nvCxnSpPr>
        <p:spPr>
          <a:xfrm>
            <a:off x="6155470" y="2263699"/>
            <a:ext cx="132699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E6811E4-1316-084A-A156-FE849DCBB850}"/>
              </a:ext>
            </a:extLst>
          </p:cNvPr>
          <p:cNvCxnSpPr>
            <a:cxnSpLocks/>
          </p:cNvCxnSpPr>
          <p:nvPr/>
        </p:nvCxnSpPr>
        <p:spPr>
          <a:xfrm>
            <a:off x="8408017" y="2263699"/>
            <a:ext cx="132699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2842437F-F68F-C14C-A3A7-233A68123864}"/>
              </a:ext>
            </a:extLst>
          </p:cNvPr>
          <p:cNvCxnSpPr>
            <a:cxnSpLocks/>
          </p:cNvCxnSpPr>
          <p:nvPr/>
        </p:nvCxnSpPr>
        <p:spPr>
          <a:xfrm>
            <a:off x="10459841" y="2263699"/>
            <a:ext cx="132699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D393B357-522F-584E-9A2F-474F136D85B6}"/>
              </a:ext>
            </a:extLst>
          </p:cNvPr>
          <p:cNvCxnSpPr>
            <a:cxnSpLocks/>
          </p:cNvCxnSpPr>
          <p:nvPr/>
        </p:nvCxnSpPr>
        <p:spPr>
          <a:xfrm>
            <a:off x="3937913" y="2263699"/>
            <a:ext cx="1326995" cy="0"/>
          </a:xfrm>
          <a:prstGeom prst="line">
            <a:avLst/>
          </a:prstGeom>
        </p:spPr>
        <p:style>
          <a:lnRef idx="1">
            <a:schemeClr val="accent1"/>
          </a:lnRef>
          <a:fillRef idx="0">
            <a:schemeClr val="accent1"/>
          </a:fillRef>
          <a:effectRef idx="0">
            <a:schemeClr val="accent1"/>
          </a:effectRef>
          <a:fontRef idx="minor">
            <a:schemeClr val="tx1"/>
          </a:fontRef>
        </p:style>
      </p:cxnSp>
      <p:sp>
        <p:nvSpPr>
          <p:cNvPr id="84" name="Text Placeholder 4">
            <a:extLst>
              <a:ext uri="{FF2B5EF4-FFF2-40B4-BE49-F238E27FC236}">
                <a16:creationId xmlns:a16="http://schemas.microsoft.com/office/drawing/2014/main" id="{6B507D26-6BAE-9140-B9C7-B0DD0DC2B906}"/>
              </a:ext>
            </a:extLst>
          </p:cNvPr>
          <p:cNvSpPr txBox="1">
            <a:spLocks/>
          </p:cNvSpPr>
          <p:nvPr/>
        </p:nvSpPr>
        <p:spPr>
          <a:xfrm>
            <a:off x="3845445" y="2437918"/>
            <a:ext cx="1676368" cy="624702"/>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600"/>
              </a:spcBef>
              <a:buFont typeface="Arial" panose="020B0604020202020204" pitchFamily="34" charset="0"/>
              <a:buNone/>
              <a:defRPr sz="1600" b="0" i="0" kern="1200">
                <a:solidFill>
                  <a:schemeClr val="tx1"/>
                </a:solidFill>
                <a:latin typeface="+mn-lt"/>
                <a:ea typeface="+mn-ea"/>
                <a:cs typeface="+mn-cs"/>
              </a:defRPr>
            </a:lvl1pPr>
            <a:lvl2pPr marL="460375" indent="-227013" algn="l" defTabSz="914400" rtl="0" eaLnBrk="1" latinLnBrk="0" hangingPunct="1">
              <a:lnSpc>
                <a:spcPct val="90000"/>
              </a:lnSpc>
              <a:spcBef>
                <a:spcPts val="600"/>
              </a:spcBef>
              <a:buFont typeface="Arial" panose="020B0604020202020204" pitchFamily="34" charset="0"/>
              <a:buChar char="•"/>
              <a:tabLst/>
              <a:defRPr sz="1600" b="0" i="0" kern="1200">
                <a:solidFill>
                  <a:schemeClr val="tx1"/>
                </a:solidFill>
                <a:latin typeface="+mn-lt"/>
                <a:ea typeface="+mn-ea"/>
                <a:cs typeface="+mn-cs"/>
              </a:defRPr>
            </a:lvl2pPr>
            <a:lvl3pPr marL="688975" indent="-228600" algn="l" defTabSz="914400" rtl="0" eaLnBrk="1" latinLnBrk="0" hangingPunct="1">
              <a:lnSpc>
                <a:spcPct val="90000"/>
              </a:lnSpc>
              <a:spcBef>
                <a:spcPts val="600"/>
              </a:spcBef>
              <a:buFont typeface="Arial" panose="020B0604020202020204" pitchFamily="34" charset="0"/>
              <a:buChar char="•"/>
              <a:tabLst/>
              <a:defRPr sz="1400" b="0" i="0" kern="1200">
                <a:solidFill>
                  <a:schemeClr val="tx1"/>
                </a:solidFill>
                <a:latin typeface="+mn-lt"/>
                <a:ea typeface="+mn-ea"/>
                <a:cs typeface="+mn-cs"/>
              </a:defRPr>
            </a:lvl3pPr>
            <a:lvl4pPr marL="915988" indent="-227013" algn="l" defTabSz="914400" rtl="0" eaLnBrk="1" latinLnBrk="0" hangingPunct="1">
              <a:lnSpc>
                <a:spcPct val="90000"/>
              </a:lnSpc>
              <a:spcBef>
                <a:spcPts val="600"/>
              </a:spcBef>
              <a:buFont typeface="Arial" panose="020B0604020202020204" pitchFamily="34" charset="0"/>
              <a:buChar char="•"/>
              <a:tabLst/>
              <a:defRPr sz="1200" b="0" i="0" kern="1200">
                <a:solidFill>
                  <a:schemeClr val="tx1"/>
                </a:solidFill>
                <a:latin typeface="+mn-lt"/>
                <a:ea typeface="+mn-ea"/>
                <a:cs typeface="+mn-cs"/>
              </a:defRPr>
            </a:lvl4pPr>
            <a:lvl5pPr marL="1144588" indent="-228600" algn="l" defTabSz="914400" rtl="0" eaLnBrk="1" latinLnBrk="0" hangingPunct="1">
              <a:lnSpc>
                <a:spcPct val="90000"/>
              </a:lnSpc>
              <a:spcBef>
                <a:spcPts val="600"/>
              </a:spcBef>
              <a:buFont typeface="Arial" panose="020B0604020202020204" pitchFamily="34" charset="0"/>
              <a:buChar char="•"/>
              <a:tabLst/>
              <a:defRPr sz="10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335"/>
              </a:spcAft>
            </a:pPr>
            <a:r>
              <a:rPr lang="en-US" sz="800" b="1" dirty="0">
                <a:solidFill>
                  <a:schemeClr val="accent2"/>
                </a:solidFill>
                <a:ea typeface="Times New Roman" panose="02020603050405020304" pitchFamily="18" charset="0"/>
                <a:cs typeface="Times New Roman" panose="02020603050405020304" pitchFamily="18" charset="0"/>
              </a:rPr>
              <a:t>BOOKING REFERENCE </a:t>
            </a:r>
            <a:br>
              <a:rPr lang="en-US" sz="800" dirty="0">
                <a:solidFill>
                  <a:schemeClr val="accent2"/>
                </a:solidFill>
                <a:ea typeface="Times New Roman" panose="02020603050405020304" pitchFamily="18" charset="0"/>
                <a:cs typeface="Times New Roman" panose="02020603050405020304" pitchFamily="18" charset="0"/>
              </a:rPr>
            </a:br>
            <a:r>
              <a:rPr lang="en-US" sz="1800" b="1" dirty="0">
                <a:solidFill>
                  <a:schemeClr val="accent2"/>
                </a:solidFill>
                <a:ea typeface="Times New Roman" panose="02020603050405020304" pitchFamily="18" charset="0"/>
                <a:cs typeface="Times New Roman" panose="02020603050405020304" pitchFamily="18" charset="0"/>
              </a:rPr>
              <a:t>O,W,X********</a:t>
            </a:r>
            <a:br>
              <a:rPr lang="en-US" sz="1800" dirty="0">
                <a:solidFill>
                  <a:schemeClr val="accent2"/>
                </a:solidFill>
                <a:ea typeface="Times New Roman" panose="02020603050405020304" pitchFamily="18" charset="0"/>
                <a:cs typeface="Times New Roman" panose="02020603050405020304" pitchFamily="18" charset="0"/>
              </a:rPr>
            </a:br>
            <a:r>
              <a:rPr lang="en-US" sz="800" dirty="0">
                <a:solidFill>
                  <a:schemeClr val="accent2"/>
                </a:solidFill>
                <a:ea typeface="Times New Roman" panose="02020603050405020304" pitchFamily="18" charset="0"/>
                <a:cs typeface="Times New Roman" panose="02020603050405020304" pitchFamily="18" charset="0"/>
              </a:rPr>
              <a:t>(followed by 8 digits)</a:t>
            </a:r>
            <a:endParaRPr lang="en-GB" sz="2000" dirty="0">
              <a:solidFill>
                <a:schemeClr val="accent2"/>
              </a:solidFill>
              <a:latin typeface="Times New Roman" panose="02020603050405020304" pitchFamily="18" charset="0"/>
              <a:ea typeface="Times New Roman" panose="02020603050405020304" pitchFamily="18" charset="0"/>
            </a:endParaRPr>
          </a:p>
        </p:txBody>
      </p:sp>
      <p:sp>
        <p:nvSpPr>
          <p:cNvPr id="85" name="Text Placeholder 4">
            <a:extLst>
              <a:ext uri="{FF2B5EF4-FFF2-40B4-BE49-F238E27FC236}">
                <a16:creationId xmlns:a16="http://schemas.microsoft.com/office/drawing/2014/main" id="{95398E07-E7BF-2B42-8AA7-CD6A29DCC583}"/>
              </a:ext>
            </a:extLst>
          </p:cNvPr>
          <p:cNvSpPr txBox="1">
            <a:spLocks/>
          </p:cNvSpPr>
          <p:nvPr/>
        </p:nvSpPr>
        <p:spPr>
          <a:xfrm>
            <a:off x="6299630" y="2447601"/>
            <a:ext cx="1676368" cy="624702"/>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600"/>
              </a:spcBef>
              <a:buFont typeface="Arial" panose="020B0604020202020204" pitchFamily="34" charset="0"/>
              <a:buNone/>
              <a:defRPr sz="1600" b="0" i="0" kern="1200">
                <a:solidFill>
                  <a:schemeClr val="tx1"/>
                </a:solidFill>
                <a:latin typeface="+mn-lt"/>
                <a:ea typeface="+mn-ea"/>
                <a:cs typeface="+mn-cs"/>
              </a:defRPr>
            </a:lvl1pPr>
            <a:lvl2pPr marL="460375" indent="-227013" algn="l" defTabSz="914400" rtl="0" eaLnBrk="1" latinLnBrk="0" hangingPunct="1">
              <a:lnSpc>
                <a:spcPct val="90000"/>
              </a:lnSpc>
              <a:spcBef>
                <a:spcPts val="600"/>
              </a:spcBef>
              <a:buFont typeface="Arial" panose="020B0604020202020204" pitchFamily="34" charset="0"/>
              <a:buChar char="•"/>
              <a:tabLst/>
              <a:defRPr sz="1600" b="0" i="0" kern="1200">
                <a:solidFill>
                  <a:schemeClr val="tx1"/>
                </a:solidFill>
                <a:latin typeface="+mn-lt"/>
                <a:ea typeface="+mn-ea"/>
                <a:cs typeface="+mn-cs"/>
              </a:defRPr>
            </a:lvl2pPr>
            <a:lvl3pPr marL="688975" indent="-228600" algn="l" defTabSz="914400" rtl="0" eaLnBrk="1" latinLnBrk="0" hangingPunct="1">
              <a:lnSpc>
                <a:spcPct val="90000"/>
              </a:lnSpc>
              <a:spcBef>
                <a:spcPts val="600"/>
              </a:spcBef>
              <a:buFont typeface="Arial" panose="020B0604020202020204" pitchFamily="34" charset="0"/>
              <a:buChar char="•"/>
              <a:tabLst/>
              <a:defRPr sz="1400" b="0" i="0" kern="1200">
                <a:solidFill>
                  <a:schemeClr val="tx1"/>
                </a:solidFill>
                <a:latin typeface="+mn-lt"/>
                <a:ea typeface="+mn-ea"/>
                <a:cs typeface="+mn-cs"/>
              </a:defRPr>
            </a:lvl3pPr>
            <a:lvl4pPr marL="915988" indent="-227013" algn="l" defTabSz="914400" rtl="0" eaLnBrk="1" latinLnBrk="0" hangingPunct="1">
              <a:lnSpc>
                <a:spcPct val="90000"/>
              </a:lnSpc>
              <a:spcBef>
                <a:spcPts val="600"/>
              </a:spcBef>
              <a:buFont typeface="Arial" panose="020B0604020202020204" pitchFamily="34" charset="0"/>
              <a:buChar char="•"/>
              <a:tabLst/>
              <a:defRPr sz="1200" b="0" i="0" kern="1200">
                <a:solidFill>
                  <a:schemeClr val="tx1"/>
                </a:solidFill>
                <a:latin typeface="+mn-lt"/>
                <a:ea typeface="+mn-ea"/>
                <a:cs typeface="+mn-cs"/>
              </a:defRPr>
            </a:lvl4pPr>
            <a:lvl5pPr marL="1144588" indent="-228600" algn="l" defTabSz="914400" rtl="0" eaLnBrk="1" latinLnBrk="0" hangingPunct="1">
              <a:lnSpc>
                <a:spcPct val="90000"/>
              </a:lnSpc>
              <a:spcBef>
                <a:spcPts val="600"/>
              </a:spcBef>
              <a:buFont typeface="Arial" panose="020B0604020202020204" pitchFamily="34" charset="0"/>
              <a:buChar char="•"/>
              <a:tabLst/>
              <a:defRPr sz="10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335"/>
              </a:spcAft>
            </a:pPr>
            <a:r>
              <a:rPr lang="en-US" sz="800" b="1" dirty="0">
                <a:solidFill>
                  <a:schemeClr val="accent2"/>
                </a:solidFill>
                <a:ea typeface="Times New Roman" panose="02020603050405020304" pitchFamily="18" charset="0"/>
                <a:cs typeface="Times New Roman" panose="02020603050405020304" pitchFamily="18" charset="0"/>
              </a:rPr>
              <a:t>BOOKING REFERENCE</a:t>
            </a:r>
            <a:br>
              <a:rPr lang="en-US" sz="800" dirty="0">
                <a:solidFill>
                  <a:schemeClr val="accent2"/>
                </a:solidFill>
                <a:ea typeface="Times New Roman" panose="02020603050405020304" pitchFamily="18" charset="0"/>
                <a:cs typeface="Times New Roman" panose="02020603050405020304" pitchFamily="18" charset="0"/>
              </a:rPr>
            </a:br>
            <a:r>
              <a:rPr lang="en-US" sz="1800" b="1" dirty="0">
                <a:solidFill>
                  <a:schemeClr val="accent2"/>
                </a:solidFill>
                <a:ea typeface="Times New Roman" panose="02020603050405020304" pitchFamily="18" charset="0"/>
                <a:cs typeface="Times New Roman" panose="02020603050405020304" pitchFamily="18" charset="0"/>
              </a:rPr>
              <a:t>T********</a:t>
            </a:r>
            <a:br>
              <a:rPr lang="en-US" sz="800" dirty="0">
                <a:solidFill>
                  <a:schemeClr val="accent2"/>
                </a:solidFill>
                <a:ea typeface="Times New Roman" panose="02020603050405020304" pitchFamily="18" charset="0"/>
                <a:cs typeface="Times New Roman" panose="02020603050405020304" pitchFamily="18" charset="0"/>
              </a:rPr>
            </a:br>
            <a:r>
              <a:rPr lang="en-US" sz="800" dirty="0">
                <a:solidFill>
                  <a:schemeClr val="accent2"/>
                </a:solidFill>
                <a:ea typeface="Times New Roman" panose="02020603050405020304" pitchFamily="18" charset="0"/>
                <a:cs typeface="Times New Roman" panose="02020603050405020304" pitchFamily="18" charset="0"/>
              </a:rPr>
              <a:t>(T followed by 8/9 digits)</a:t>
            </a:r>
            <a:endParaRPr lang="en-GB" sz="1200" dirty="0">
              <a:solidFill>
                <a:schemeClr val="accent2"/>
              </a:solidFill>
              <a:latin typeface="Times New Roman" panose="02020603050405020304" pitchFamily="18" charset="0"/>
              <a:ea typeface="Times New Roman" panose="02020603050405020304" pitchFamily="18" charset="0"/>
            </a:endParaRPr>
          </a:p>
        </p:txBody>
      </p:sp>
      <p:sp>
        <p:nvSpPr>
          <p:cNvPr id="86" name="Text Placeholder 4">
            <a:extLst>
              <a:ext uri="{FF2B5EF4-FFF2-40B4-BE49-F238E27FC236}">
                <a16:creationId xmlns:a16="http://schemas.microsoft.com/office/drawing/2014/main" id="{43423DC1-40A2-B443-ABB6-1B31B53D0DB2}"/>
              </a:ext>
            </a:extLst>
          </p:cNvPr>
          <p:cNvSpPr txBox="1">
            <a:spLocks/>
          </p:cNvSpPr>
          <p:nvPr/>
        </p:nvSpPr>
        <p:spPr>
          <a:xfrm>
            <a:off x="8576977" y="2436398"/>
            <a:ext cx="1676368" cy="624702"/>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600"/>
              </a:spcBef>
              <a:buFont typeface="Arial" panose="020B0604020202020204" pitchFamily="34" charset="0"/>
              <a:buNone/>
              <a:defRPr sz="1600" b="0" i="0" kern="1200">
                <a:solidFill>
                  <a:schemeClr val="tx1"/>
                </a:solidFill>
                <a:latin typeface="+mn-lt"/>
                <a:ea typeface="+mn-ea"/>
                <a:cs typeface="+mn-cs"/>
              </a:defRPr>
            </a:lvl1pPr>
            <a:lvl2pPr marL="460375" indent="-227013" algn="l" defTabSz="914400" rtl="0" eaLnBrk="1" latinLnBrk="0" hangingPunct="1">
              <a:lnSpc>
                <a:spcPct val="90000"/>
              </a:lnSpc>
              <a:spcBef>
                <a:spcPts val="600"/>
              </a:spcBef>
              <a:buFont typeface="Arial" panose="020B0604020202020204" pitchFamily="34" charset="0"/>
              <a:buChar char="•"/>
              <a:tabLst/>
              <a:defRPr sz="1600" b="0" i="0" kern="1200">
                <a:solidFill>
                  <a:schemeClr val="tx1"/>
                </a:solidFill>
                <a:latin typeface="+mn-lt"/>
                <a:ea typeface="+mn-ea"/>
                <a:cs typeface="+mn-cs"/>
              </a:defRPr>
            </a:lvl2pPr>
            <a:lvl3pPr marL="688975" indent="-228600" algn="l" defTabSz="914400" rtl="0" eaLnBrk="1" latinLnBrk="0" hangingPunct="1">
              <a:lnSpc>
                <a:spcPct val="90000"/>
              </a:lnSpc>
              <a:spcBef>
                <a:spcPts val="600"/>
              </a:spcBef>
              <a:buFont typeface="Arial" panose="020B0604020202020204" pitchFamily="34" charset="0"/>
              <a:buChar char="•"/>
              <a:tabLst/>
              <a:defRPr sz="1400" b="0" i="0" kern="1200">
                <a:solidFill>
                  <a:schemeClr val="tx1"/>
                </a:solidFill>
                <a:latin typeface="+mn-lt"/>
                <a:ea typeface="+mn-ea"/>
                <a:cs typeface="+mn-cs"/>
              </a:defRPr>
            </a:lvl3pPr>
            <a:lvl4pPr marL="915988" indent="-227013" algn="l" defTabSz="914400" rtl="0" eaLnBrk="1" latinLnBrk="0" hangingPunct="1">
              <a:lnSpc>
                <a:spcPct val="90000"/>
              </a:lnSpc>
              <a:spcBef>
                <a:spcPts val="600"/>
              </a:spcBef>
              <a:buFont typeface="Arial" panose="020B0604020202020204" pitchFamily="34" charset="0"/>
              <a:buChar char="•"/>
              <a:tabLst/>
              <a:defRPr sz="1200" b="0" i="0" kern="1200">
                <a:solidFill>
                  <a:schemeClr val="tx1"/>
                </a:solidFill>
                <a:latin typeface="+mn-lt"/>
                <a:ea typeface="+mn-ea"/>
                <a:cs typeface="+mn-cs"/>
              </a:defRPr>
            </a:lvl4pPr>
            <a:lvl5pPr marL="1144588" indent="-228600" algn="l" defTabSz="914400" rtl="0" eaLnBrk="1" latinLnBrk="0" hangingPunct="1">
              <a:lnSpc>
                <a:spcPct val="90000"/>
              </a:lnSpc>
              <a:spcBef>
                <a:spcPts val="600"/>
              </a:spcBef>
              <a:buFont typeface="Arial" panose="020B0604020202020204" pitchFamily="34" charset="0"/>
              <a:buChar char="•"/>
              <a:tabLst/>
              <a:defRPr sz="10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335"/>
              </a:spcAft>
            </a:pPr>
            <a:r>
              <a:rPr lang="en-US" sz="800" b="1" dirty="0">
                <a:solidFill>
                  <a:schemeClr val="accent2"/>
                </a:solidFill>
                <a:ea typeface="Times New Roman" panose="02020603050405020304" pitchFamily="18" charset="0"/>
                <a:cs typeface="Times New Roman" panose="02020603050405020304" pitchFamily="18" charset="0"/>
              </a:rPr>
              <a:t>BOOKING REFERENCE</a:t>
            </a:r>
            <a:br>
              <a:rPr lang="en-US" sz="800" dirty="0">
                <a:solidFill>
                  <a:schemeClr val="accent2"/>
                </a:solidFill>
                <a:ea typeface="Times New Roman" panose="02020603050405020304" pitchFamily="18" charset="0"/>
                <a:cs typeface="Times New Roman" panose="02020603050405020304" pitchFamily="18" charset="0"/>
              </a:rPr>
            </a:br>
            <a:r>
              <a:rPr lang="en-US" sz="1800" b="1" dirty="0">
                <a:solidFill>
                  <a:schemeClr val="accent2"/>
                </a:solidFill>
                <a:ea typeface="Times New Roman" panose="02020603050405020304" pitchFamily="18" charset="0"/>
                <a:cs typeface="Times New Roman" panose="02020603050405020304" pitchFamily="18" charset="0"/>
              </a:rPr>
              <a:t>R********</a:t>
            </a:r>
            <a:br>
              <a:rPr lang="en-US" sz="800" dirty="0">
                <a:solidFill>
                  <a:schemeClr val="accent2"/>
                </a:solidFill>
                <a:ea typeface="Times New Roman" panose="02020603050405020304" pitchFamily="18" charset="0"/>
                <a:cs typeface="Times New Roman" panose="02020603050405020304" pitchFamily="18" charset="0"/>
              </a:rPr>
            </a:br>
            <a:r>
              <a:rPr lang="en-US" sz="800" dirty="0">
                <a:solidFill>
                  <a:schemeClr val="accent2"/>
                </a:solidFill>
                <a:ea typeface="Times New Roman" panose="02020603050405020304" pitchFamily="18" charset="0"/>
                <a:cs typeface="Times New Roman" panose="02020603050405020304" pitchFamily="18" charset="0"/>
              </a:rPr>
              <a:t>(R followed by 8 digits)</a:t>
            </a:r>
            <a:endParaRPr lang="en-GB" sz="1200" dirty="0">
              <a:solidFill>
                <a:schemeClr val="accent2"/>
              </a:solidFill>
              <a:latin typeface="Times New Roman" panose="02020603050405020304" pitchFamily="18" charset="0"/>
              <a:ea typeface="Times New Roman" panose="02020603050405020304" pitchFamily="18" charset="0"/>
            </a:endParaRPr>
          </a:p>
        </p:txBody>
      </p:sp>
      <p:sp>
        <p:nvSpPr>
          <p:cNvPr id="87" name="Text Placeholder 4">
            <a:extLst>
              <a:ext uri="{FF2B5EF4-FFF2-40B4-BE49-F238E27FC236}">
                <a16:creationId xmlns:a16="http://schemas.microsoft.com/office/drawing/2014/main" id="{315879E7-D112-E44C-BA3B-99017BB2EF67}"/>
              </a:ext>
            </a:extLst>
          </p:cNvPr>
          <p:cNvSpPr txBox="1">
            <a:spLocks/>
          </p:cNvSpPr>
          <p:nvPr/>
        </p:nvSpPr>
        <p:spPr>
          <a:xfrm>
            <a:off x="10515632" y="2442963"/>
            <a:ext cx="1676368" cy="624702"/>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600"/>
              </a:spcBef>
              <a:buFont typeface="Arial" panose="020B0604020202020204" pitchFamily="34" charset="0"/>
              <a:buNone/>
              <a:defRPr sz="1600" b="0" i="0" kern="1200">
                <a:solidFill>
                  <a:schemeClr val="tx1"/>
                </a:solidFill>
                <a:latin typeface="+mn-lt"/>
                <a:ea typeface="+mn-ea"/>
                <a:cs typeface="+mn-cs"/>
              </a:defRPr>
            </a:lvl1pPr>
            <a:lvl2pPr marL="460375" indent="-227013" algn="l" defTabSz="914400" rtl="0" eaLnBrk="1" latinLnBrk="0" hangingPunct="1">
              <a:lnSpc>
                <a:spcPct val="90000"/>
              </a:lnSpc>
              <a:spcBef>
                <a:spcPts val="600"/>
              </a:spcBef>
              <a:buFont typeface="Arial" panose="020B0604020202020204" pitchFamily="34" charset="0"/>
              <a:buChar char="•"/>
              <a:tabLst/>
              <a:defRPr sz="1600" b="0" i="0" kern="1200">
                <a:solidFill>
                  <a:schemeClr val="tx1"/>
                </a:solidFill>
                <a:latin typeface="+mn-lt"/>
                <a:ea typeface="+mn-ea"/>
                <a:cs typeface="+mn-cs"/>
              </a:defRPr>
            </a:lvl2pPr>
            <a:lvl3pPr marL="688975" indent="-228600" algn="l" defTabSz="914400" rtl="0" eaLnBrk="1" latinLnBrk="0" hangingPunct="1">
              <a:lnSpc>
                <a:spcPct val="90000"/>
              </a:lnSpc>
              <a:spcBef>
                <a:spcPts val="600"/>
              </a:spcBef>
              <a:buFont typeface="Arial" panose="020B0604020202020204" pitchFamily="34" charset="0"/>
              <a:buChar char="•"/>
              <a:tabLst/>
              <a:defRPr sz="1400" b="0" i="0" kern="1200">
                <a:solidFill>
                  <a:schemeClr val="tx1"/>
                </a:solidFill>
                <a:latin typeface="+mn-lt"/>
                <a:ea typeface="+mn-ea"/>
                <a:cs typeface="+mn-cs"/>
              </a:defRPr>
            </a:lvl3pPr>
            <a:lvl4pPr marL="915988" indent="-227013" algn="l" defTabSz="914400" rtl="0" eaLnBrk="1" latinLnBrk="0" hangingPunct="1">
              <a:lnSpc>
                <a:spcPct val="90000"/>
              </a:lnSpc>
              <a:spcBef>
                <a:spcPts val="600"/>
              </a:spcBef>
              <a:buFont typeface="Arial" panose="020B0604020202020204" pitchFamily="34" charset="0"/>
              <a:buChar char="•"/>
              <a:tabLst/>
              <a:defRPr sz="1200" b="0" i="0" kern="1200">
                <a:solidFill>
                  <a:schemeClr val="tx1"/>
                </a:solidFill>
                <a:latin typeface="+mn-lt"/>
                <a:ea typeface="+mn-ea"/>
                <a:cs typeface="+mn-cs"/>
              </a:defRPr>
            </a:lvl4pPr>
            <a:lvl5pPr marL="1144588" indent="-228600" algn="l" defTabSz="914400" rtl="0" eaLnBrk="1" latinLnBrk="0" hangingPunct="1">
              <a:lnSpc>
                <a:spcPct val="90000"/>
              </a:lnSpc>
              <a:spcBef>
                <a:spcPts val="600"/>
              </a:spcBef>
              <a:buFont typeface="Arial" panose="020B0604020202020204" pitchFamily="34" charset="0"/>
              <a:buChar char="•"/>
              <a:tabLst/>
              <a:defRPr sz="10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335"/>
              </a:spcAft>
            </a:pPr>
            <a:r>
              <a:rPr lang="en-US" sz="800" b="1" dirty="0">
                <a:solidFill>
                  <a:schemeClr val="accent2"/>
                </a:solidFill>
                <a:ea typeface="Times New Roman" panose="02020603050405020304" pitchFamily="18" charset="0"/>
                <a:cs typeface="Times New Roman" panose="02020603050405020304" pitchFamily="18" charset="0"/>
              </a:rPr>
              <a:t>BOOKING REFERENCE</a:t>
            </a:r>
            <a:br>
              <a:rPr lang="en-US" sz="800" dirty="0">
                <a:solidFill>
                  <a:schemeClr val="accent2"/>
                </a:solidFill>
                <a:ea typeface="Times New Roman" panose="02020603050405020304" pitchFamily="18" charset="0"/>
                <a:cs typeface="Times New Roman" panose="02020603050405020304" pitchFamily="18" charset="0"/>
              </a:rPr>
            </a:br>
            <a:r>
              <a:rPr lang="en-US" sz="1800" b="1" dirty="0">
                <a:solidFill>
                  <a:schemeClr val="accent2"/>
                </a:solidFill>
                <a:ea typeface="Times New Roman" panose="02020603050405020304" pitchFamily="18" charset="0"/>
                <a:cs typeface="Times New Roman" panose="02020603050405020304" pitchFamily="18" charset="0"/>
              </a:rPr>
              <a:t>P********</a:t>
            </a:r>
            <a:br>
              <a:rPr lang="en-US" sz="800" dirty="0">
                <a:solidFill>
                  <a:schemeClr val="accent2"/>
                </a:solidFill>
                <a:ea typeface="Times New Roman" panose="02020603050405020304" pitchFamily="18" charset="0"/>
                <a:cs typeface="Times New Roman" panose="02020603050405020304" pitchFamily="18" charset="0"/>
              </a:rPr>
            </a:br>
            <a:r>
              <a:rPr lang="en-US" sz="800" dirty="0">
                <a:solidFill>
                  <a:schemeClr val="accent2"/>
                </a:solidFill>
                <a:ea typeface="Times New Roman" panose="02020603050405020304" pitchFamily="18" charset="0"/>
                <a:cs typeface="Times New Roman" panose="02020603050405020304" pitchFamily="18" charset="0"/>
              </a:rPr>
              <a:t>(P followed by 8 digits)</a:t>
            </a:r>
            <a:endParaRPr lang="en-GB" sz="1200" dirty="0">
              <a:solidFill>
                <a:schemeClr val="accent2"/>
              </a:solidFill>
              <a:latin typeface="Times New Roman" panose="02020603050405020304" pitchFamily="18" charset="0"/>
              <a:ea typeface="Times New Roman" panose="02020603050405020304" pitchFamily="18" charset="0"/>
            </a:endParaRPr>
          </a:p>
        </p:txBody>
      </p:sp>
      <p:sp>
        <p:nvSpPr>
          <p:cNvPr id="88" name="Text Placeholder 4">
            <a:extLst>
              <a:ext uri="{FF2B5EF4-FFF2-40B4-BE49-F238E27FC236}">
                <a16:creationId xmlns:a16="http://schemas.microsoft.com/office/drawing/2014/main" id="{E9DEF730-BBE0-9243-AA38-CC803729870D}"/>
              </a:ext>
            </a:extLst>
          </p:cNvPr>
          <p:cNvSpPr txBox="1">
            <a:spLocks/>
          </p:cNvSpPr>
          <p:nvPr/>
        </p:nvSpPr>
        <p:spPr>
          <a:xfrm>
            <a:off x="3883434" y="3224424"/>
            <a:ext cx="1676368" cy="624702"/>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600"/>
              </a:spcBef>
              <a:buFont typeface="Arial" panose="020B0604020202020204" pitchFamily="34" charset="0"/>
              <a:buNone/>
              <a:defRPr sz="1600" b="0" i="0" kern="1200">
                <a:solidFill>
                  <a:schemeClr val="tx1"/>
                </a:solidFill>
                <a:latin typeface="+mn-lt"/>
                <a:ea typeface="+mn-ea"/>
                <a:cs typeface="+mn-cs"/>
              </a:defRPr>
            </a:lvl1pPr>
            <a:lvl2pPr marL="460375" indent="-227013" algn="l" defTabSz="914400" rtl="0" eaLnBrk="1" latinLnBrk="0" hangingPunct="1">
              <a:lnSpc>
                <a:spcPct val="90000"/>
              </a:lnSpc>
              <a:spcBef>
                <a:spcPts val="600"/>
              </a:spcBef>
              <a:buFont typeface="Arial" panose="020B0604020202020204" pitchFamily="34" charset="0"/>
              <a:buChar char="•"/>
              <a:tabLst/>
              <a:defRPr sz="1600" b="0" i="0" kern="1200">
                <a:solidFill>
                  <a:schemeClr val="tx1"/>
                </a:solidFill>
                <a:latin typeface="+mn-lt"/>
                <a:ea typeface="+mn-ea"/>
                <a:cs typeface="+mn-cs"/>
              </a:defRPr>
            </a:lvl2pPr>
            <a:lvl3pPr marL="688975" indent="-228600" algn="l" defTabSz="914400" rtl="0" eaLnBrk="1" latinLnBrk="0" hangingPunct="1">
              <a:lnSpc>
                <a:spcPct val="90000"/>
              </a:lnSpc>
              <a:spcBef>
                <a:spcPts val="600"/>
              </a:spcBef>
              <a:buFont typeface="Arial" panose="020B0604020202020204" pitchFamily="34" charset="0"/>
              <a:buChar char="•"/>
              <a:tabLst/>
              <a:defRPr sz="1400" b="0" i="0" kern="1200">
                <a:solidFill>
                  <a:schemeClr val="tx1"/>
                </a:solidFill>
                <a:latin typeface="+mn-lt"/>
                <a:ea typeface="+mn-ea"/>
                <a:cs typeface="+mn-cs"/>
              </a:defRPr>
            </a:lvl3pPr>
            <a:lvl4pPr marL="915988" indent="-227013" algn="l" defTabSz="914400" rtl="0" eaLnBrk="1" latinLnBrk="0" hangingPunct="1">
              <a:lnSpc>
                <a:spcPct val="90000"/>
              </a:lnSpc>
              <a:spcBef>
                <a:spcPts val="600"/>
              </a:spcBef>
              <a:buFont typeface="Arial" panose="020B0604020202020204" pitchFamily="34" charset="0"/>
              <a:buChar char="•"/>
              <a:tabLst/>
              <a:defRPr sz="1200" b="0" i="0" kern="1200">
                <a:solidFill>
                  <a:schemeClr val="tx1"/>
                </a:solidFill>
                <a:latin typeface="+mn-lt"/>
                <a:ea typeface="+mn-ea"/>
                <a:cs typeface="+mn-cs"/>
              </a:defRPr>
            </a:lvl4pPr>
            <a:lvl5pPr marL="1144588" indent="-228600" algn="l" defTabSz="914400" rtl="0" eaLnBrk="1" latinLnBrk="0" hangingPunct="1">
              <a:lnSpc>
                <a:spcPct val="90000"/>
              </a:lnSpc>
              <a:spcBef>
                <a:spcPts val="600"/>
              </a:spcBef>
              <a:buFont typeface="Arial" panose="020B0604020202020204" pitchFamily="34" charset="0"/>
              <a:buChar char="•"/>
              <a:tabLst/>
              <a:defRPr sz="10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335"/>
              </a:spcAft>
            </a:pPr>
            <a:r>
              <a:rPr lang="en-US" sz="800" b="1" dirty="0">
                <a:solidFill>
                  <a:schemeClr val="tx2"/>
                </a:solidFill>
                <a:ea typeface="Times New Roman" panose="02020603050405020304" pitchFamily="18" charset="0"/>
                <a:cs typeface="Times New Roman" panose="02020603050405020304" pitchFamily="18" charset="0"/>
              </a:rPr>
              <a:t>IO CONFIRMATION #</a:t>
            </a:r>
            <a:br>
              <a:rPr lang="en-US" sz="800" b="1" dirty="0">
                <a:solidFill>
                  <a:schemeClr val="tx2"/>
                </a:solidFill>
                <a:ea typeface="Times New Roman" panose="02020603050405020304" pitchFamily="18" charset="0"/>
                <a:cs typeface="Times New Roman" panose="02020603050405020304" pitchFamily="18" charset="0"/>
              </a:rPr>
            </a:br>
            <a:r>
              <a:rPr lang="en-US" sz="800" b="1" dirty="0">
                <a:solidFill>
                  <a:schemeClr val="tx2"/>
                </a:solidFill>
                <a:ea typeface="Times New Roman" panose="02020603050405020304" pitchFamily="18" charset="0"/>
                <a:cs typeface="Times New Roman" panose="02020603050405020304" pitchFamily="18" charset="0"/>
              </a:rPr>
              <a:t>/ ORDER #</a:t>
            </a:r>
            <a:br>
              <a:rPr lang="en-US" sz="800" dirty="0">
                <a:solidFill>
                  <a:schemeClr val="tx2"/>
                </a:solidFill>
                <a:ea typeface="Times New Roman" panose="02020603050405020304" pitchFamily="18" charset="0"/>
                <a:cs typeface="Times New Roman" panose="02020603050405020304" pitchFamily="18" charset="0"/>
              </a:rPr>
            </a:br>
            <a:r>
              <a:rPr lang="en-US" sz="1800" b="1" dirty="0">
                <a:solidFill>
                  <a:schemeClr val="tx2"/>
                </a:solidFill>
                <a:ea typeface="Times New Roman" panose="02020603050405020304" pitchFamily="18" charset="0"/>
                <a:cs typeface="Times New Roman" panose="02020603050405020304" pitchFamily="18" charset="0"/>
              </a:rPr>
              <a:t>e.g. O-124KB</a:t>
            </a:r>
            <a:br>
              <a:rPr lang="en-US" sz="800" dirty="0">
                <a:solidFill>
                  <a:schemeClr val="tx2"/>
                </a:solidFill>
                <a:ea typeface="Times New Roman" panose="02020603050405020304" pitchFamily="18" charset="0"/>
                <a:cs typeface="Times New Roman" panose="02020603050405020304" pitchFamily="18" charset="0"/>
              </a:rPr>
            </a:br>
            <a:r>
              <a:rPr lang="en-US" sz="800" dirty="0">
                <a:solidFill>
                  <a:schemeClr val="tx2"/>
                </a:solidFill>
                <a:ea typeface="Times New Roman" panose="02020603050405020304" pitchFamily="18" charset="0"/>
                <a:cs typeface="Times New Roman" panose="02020603050405020304" pitchFamily="18" charset="0"/>
              </a:rPr>
              <a:t>(O- followed by 5 alpha numeric characters)</a:t>
            </a:r>
            <a:endParaRPr lang="en-GB" sz="1200" dirty="0">
              <a:solidFill>
                <a:schemeClr val="tx2"/>
              </a:solidFill>
              <a:latin typeface="Times New Roman" panose="02020603050405020304" pitchFamily="18" charset="0"/>
              <a:ea typeface="Times New Roman" panose="02020603050405020304" pitchFamily="18" charset="0"/>
            </a:endParaRPr>
          </a:p>
        </p:txBody>
      </p:sp>
      <p:sp>
        <p:nvSpPr>
          <p:cNvPr id="89" name="Text Placeholder 4">
            <a:extLst>
              <a:ext uri="{FF2B5EF4-FFF2-40B4-BE49-F238E27FC236}">
                <a16:creationId xmlns:a16="http://schemas.microsoft.com/office/drawing/2014/main" id="{7BDBBE76-F846-FF45-9700-B7C45E033051}"/>
              </a:ext>
            </a:extLst>
          </p:cNvPr>
          <p:cNvSpPr txBox="1">
            <a:spLocks/>
          </p:cNvSpPr>
          <p:nvPr/>
        </p:nvSpPr>
        <p:spPr>
          <a:xfrm>
            <a:off x="6210599" y="3228088"/>
            <a:ext cx="1676368" cy="624702"/>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600"/>
              </a:spcBef>
              <a:buFont typeface="Arial" panose="020B0604020202020204" pitchFamily="34" charset="0"/>
              <a:buNone/>
              <a:defRPr sz="1600" b="0" i="0" kern="1200">
                <a:solidFill>
                  <a:schemeClr val="tx1"/>
                </a:solidFill>
                <a:latin typeface="+mn-lt"/>
                <a:ea typeface="+mn-ea"/>
                <a:cs typeface="+mn-cs"/>
              </a:defRPr>
            </a:lvl1pPr>
            <a:lvl2pPr marL="460375" indent="-227013" algn="l" defTabSz="914400" rtl="0" eaLnBrk="1" latinLnBrk="0" hangingPunct="1">
              <a:lnSpc>
                <a:spcPct val="90000"/>
              </a:lnSpc>
              <a:spcBef>
                <a:spcPts val="600"/>
              </a:spcBef>
              <a:buFont typeface="Arial" panose="020B0604020202020204" pitchFamily="34" charset="0"/>
              <a:buChar char="•"/>
              <a:tabLst/>
              <a:defRPr sz="1600" b="0" i="0" kern="1200">
                <a:solidFill>
                  <a:schemeClr val="tx1"/>
                </a:solidFill>
                <a:latin typeface="+mn-lt"/>
                <a:ea typeface="+mn-ea"/>
                <a:cs typeface="+mn-cs"/>
              </a:defRPr>
            </a:lvl2pPr>
            <a:lvl3pPr marL="688975" indent="-228600" algn="l" defTabSz="914400" rtl="0" eaLnBrk="1" latinLnBrk="0" hangingPunct="1">
              <a:lnSpc>
                <a:spcPct val="90000"/>
              </a:lnSpc>
              <a:spcBef>
                <a:spcPts val="600"/>
              </a:spcBef>
              <a:buFont typeface="Arial" panose="020B0604020202020204" pitchFamily="34" charset="0"/>
              <a:buChar char="•"/>
              <a:tabLst/>
              <a:defRPr sz="1400" b="0" i="0" kern="1200">
                <a:solidFill>
                  <a:schemeClr val="tx1"/>
                </a:solidFill>
                <a:latin typeface="+mn-lt"/>
                <a:ea typeface="+mn-ea"/>
                <a:cs typeface="+mn-cs"/>
              </a:defRPr>
            </a:lvl3pPr>
            <a:lvl4pPr marL="915988" indent="-227013" algn="l" defTabSz="914400" rtl="0" eaLnBrk="1" latinLnBrk="0" hangingPunct="1">
              <a:lnSpc>
                <a:spcPct val="90000"/>
              </a:lnSpc>
              <a:spcBef>
                <a:spcPts val="600"/>
              </a:spcBef>
              <a:buFont typeface="Arial" panose="020B0604020202020204" pitchFamily="34" charset="0"/>
              <a:buChar char="•"/>
              <a:tabLst/>
              <a:defRPr sz="1200" b="0" i="0" kern="1200">
                <a:solidFill>
                  <a:schemeClr val="tx1"/>
                </a:solidFill>
                <a:latin typeface="+mn-lt"/>
                <a:ea typeface="+mn-ea"/>
                <a:cs typeface="+mn-cs"/>
              </a:defRPr>
            </a:lvl4pPr>
            <a:lvl5pPr marL="1144588" indent="-228600" algn="l" defTabSz="914400" rtl="0" eaLnBrk="1" latinLnBrk="0" hangingPunct="1">
              <a:lnSpc>
                <a:spcPct val="90000"/>
              </a:lnSpc>
              <a:spcBef>
                <a:spcPts val="600"/>
              </a:spcBef>
              <a:buFont typeface="Arial" panose="020B0604020202020204" pitchFamily="34" charset="0"/>
              <a:buChar char="•"/>
              <a:tabLst/>
              <a:defRPr sz="10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335"/>
              </a:spcAft>
            </a:pPr>
            <a:r>
              <a:rPr lang="en-US" sz="800" b="1" dirty="0">
                <a:solidFill>
                  <a:schemeClr val="tx2"/>
                </a:solidFill>
                <a:ea typeface="Times New Roman" panose="02020603050405020304" pitchFamily="18" charset="0"/>
                <a:cs typeface="Times New Roman" panose="02020603050405020304" pitchFamily="18" charset="0"/>
              </a:rPr>
              <a:t>CARIA</a:t>
            </a:r>
            <a:br>
              <a:rPr lang="en-US" sz="800" dirty="0">
                <a:solidFill>
                  <a:schemeClr val="tx2"/>
                </a:solidFill>
                <a:ea typeface="Times New Roman" panose="02020603050405020304" pitchFamily="18" charset="0"/>
                <a:cs typeface="Times New Roman" panose="02020603050405020304" pitchFamily="18" charset="0"/>
              </a:rPr>
            </a:br>
            <a:r>
              <a:rPr lang="en-US" sz="1800" b="1" dirty="0">
                <a:solidFill>
                  <a:schemeClr val="tx2"/>
                </a:solidFill>
                <a:ea typeface="Times New Roman" panose="02020603050405020304" pitchFamily="18" charset="0"/>
                <a:cs typeface="Times New Roman" panose="02020603050405020304" pitchFamily="18" charset="0"/>
              </a:rPr>
              <a:t>e.g. 123456</a:t>
            </a:r>
            <a:br>
              <a:rPr lang="en-US" sz="800" dirty="0">
                <a:solidFill>
                  <a:schemeClr val="tx2"/>
                </a:solidFill>
                <a:ea typeface="Times New Roman" panose="02020603050405020304" pitchFamily="18" charset="0"/>
                <a:cs typeface="Times New Roman" panose="02020603050405020304" pitchFamily="18" charset="0"/>
              </a:rPr>
            </a:br>
            <a:r>
              <a:rPr lang="en-US" sz="800" dirty="0">
                <a:solidFill>
                  <a:schemeClr val="tx2"/>
                </a:solidFill>
                <a:ea typeface="Times New Roman" panose="02020603050405020304" pitchFamily="18" charset="0"/>
                <a:cs typeface="Times New Roman" panose="02020603050405020304" pitchFamily="18" charset="0"/>
              </a:rPr>
              <a:t>(6 Digits)</a:t>
            </a:r>
            <a:endParaRPr lang="en-GB" sz="1200" dirty="0">
              <a:solidFill>
                <a:schemeClr val="tx2"/>
              </a:solidFill>
              <a:latin typeface="Times New Roman" panose="02020603050405020304" pitchFamily="18" charset="0"/>
              <a:ea typeface="Times New Roman" panose="02020603050405020304" pitchFamily="18" charset="0"/>
            </a:endParaRPr>
          </a:p>
        </p:txBody>
      </p:sp>
      <p:sp>
        <p:nvSpPr>
          <p:cNvPr id="90" name="Text Placeholder 4">
            <a:extLst>
              <a:ext uri="{FF2B5EF4-FFF2-40B4-BE49-F238E27FC236}">
                <a16:creationId xmlns:a16="http://schemas.microsoft.com/office/drawing/2014/main" id="{F88F6803-5751-034B-99C4-39A8B1B92330}"/>
              </a:ext>
            </a:extLst>
          </p:cNvPr>
          <p:cNvSpPr txBox="1">
            <a:spLocks/>
          </p:cNvSpPr>
          <p:nvPr/>
        </p:nvSpPr>
        <p:spPr>
          <a:xfrm>
            <a:off x="8464877" y="3269133"/>
            <a:ext cx="1676368" cy="624702"/>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600"/>
              </a:spcBef>
              <a:buFont typeface="Arial" panose="020B0604020202020204" pitchFamily="34" charset="0"/>
              <a:buNone/>
              <a:defRPr sz="1600" b="0" i="0" kern="1200">
                <a:solidFill>
                  <a:schemeClr val="tx1"/>
                </a:solidFill>
                <a:latin typeface="+mn-lt"/>
                <a:ea typeface="+mn-ea"/>
                <a:cs typeface="+mn-cs"/>
              </a:defRPr>
            </a:lvl1pPr>
            <a:lvl2pPr marL="460375" indent="-227013" algn="l" defTabSz="914400" rtl="0" eaLnBrk="1" latinLnBrk="0" hangingPunct="1">
              <a:lnSpc>
                <a:spcPct val="90000"/>
              </a:lnSpc>
              <a:spcBef>
                <a:spcPts val="600"/>
              </a:spcBef>
              <a:buFont typeface="Arial" panose="020B0604020202020204" pitchFamily="34" charset="0"/>
              <a:buChar char="•"/>
              <a:tabLst/>
              <a:defRPr sz="1600" b="0" i="0" kern="1200">
                <a:solidFill>
                  <a:schemeClr val="tx1"/>
                </a:solidFill>
                <a:latin typeface="+mn-lt"/>
                <a:ea typeface="+mn-ea"/>
                <a:cs typeface="+mn-cs"/>
              </a:defRPr>
            </a:lvl2pPr>
            <a:lvl3pPr marL="688975" indent="-228600" algn="l" defTabSz="914400" rtl="0" eaLnBrk="1" latinLnBrk="0" hangingPunct="1">
              <a:lnSpc>
                <a:spcPct val="90000"/>
              </a:lnSpc>
              <a:spcBef>
                <a:spcPts val="600"/>
              </a:spcBef>
              <a:buFont typeface="Arial" panose="020B0604020202020204" pitchFamily="34" charset="0"/>
              <a:buChar char="•"/>
              <a:tabLst/>
              <a:defRPr sz="1400" b="0" i="0" kern="1200">
                <a:solidFill>
                  <a:schemeClr val="tx1"/>
                </a:solidFill>
                <a:latin typeface="+mn-lt"/>
                <a:ea typeface="+mn-ea"/>
                <a:cs typeface="+mn-cs"/>
              </a:defRPr>
            </a:lvl3pPr>
            <a:lvl4pPr marL="915988" indent="-227013" algn="l" defTabSz="914400" rtl="0" eaLnBrk="1" latinLnBrk="0" hangingPunct="1">
              <a:lnSpc>
                <a:spcPct val="90000"/>
              </a:lnSpc>
              <a:spcBef>
                <a:spcPts val="600"/>
              </a:spcBef>
              <a:buFont typeface="Arial" panose="020B0604020202020204" pitchFamily="34" charset="0"/>
              <a:buChar char="•"/>
              <a:tabLst/>
              <a:defRPr sz="1200" b="0" i="0" kern="1200">
                <a:solidFill>
                  <a:schemeClr val="tx1"/>
                </a:solidFill>
                <a:latin typeface="+mn-lt"/>
                <a:ea typeface="+mn-ea"/>
                <a:cs typeface="+mn-cs"/>
              </a:defRPr>
            </a:lvl4pPr>
            <a:lvl5pPr marL="1144588" indent="-228600" algn="l" defTabSz="914400" rtl="0" eaLnBrk="1" latinLnBrk="0" hangingPunct="1">
              <a:lnSpc>
                <a:spcPct val="90000"/>
              </a:lnSpc>
              <a:spcBef>
                <a:spcPts val="600"/>
              </a:spcBef>
              <a:buFont typeface="Arial" panose="020B0604020202020204" pitchFamily="34" charset="0"/>
              <a:buChar char="•"/>
              <a:tabLst/>
              <a:defRPr sz="10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335"/>
              </a:spcAft>
            </a:pPr>
            <a:r>
              <a:rPr lang="en-US" sz="800" b="1" dirty="0">
                <a:solidFill>
                  <a:schemeClr val="tx2"/>
                </a:solidFill>
                <a:ea typeface="Times New Roman" panose="02020603050405020304" pitchFamily="18" charset="0"/>
                <a:cs typeface="Times New Roman" panose="02020603050405020304" pitchFamily="18" charset="0"/>
              </a:rPr>
              <a:t>JCN REFERENCE</a:t>
            </a:r>
            <a:br>
              <a:rPr lang="en-US" sz="800" dirty="0">
                <a:solidFill>
                  <a:schemeClr val="tx2"/>
                </a:solidFill>
                <a:ea typeface="Times New Roman" panose="02020603050405020304" pitchFamily="18" charset="0"/>
                <a:cs typeface="Times New Roman" panose="02020603050405020304" pitchFamily="18" charset="0"/>
              </a:rPr>
            </a:br>
            <a:r>
              <a:rPr lang="en-US" sz="1800" b="1" dirty="0">
                <a:solidFill>
                  <a:schemeClr val="tx2"/>
                </a:solidFill>
                <a:ea typeface="Times New Roman" panose="02020603050405020304" pitchFamily="18" charset="0"/>
                <a:cs typeface="Times New Roman" panose="02020603050405020304" pitchFamily="18" charset="0"/>
              </a:rPr>
              <a:t>e.g. 1234567</a:t>
            </a:r>
            <a:br>
              <a:rPr lang="en-US" sz="800" dirty="0">
                <a:solidFill>
                  <a:schemeClr val="tx2"/>
                </a:solidFill>
                <a:ea typeface="Times New Roman" panose="02020603050405020304" pitchFamily="18" charset="0"/>
                <a:cs typeface="Times New Roman" panose="02020603050405020304" pitchFamily="18" charset="0"/>
              </a:rPr>
            </a:br>
            <a:r>
              <a:rPr lang="en-US" sz="800" dirty="0">
                <a:solidFill>
                  <a:schemeClr val="tx2"/>
                </a:solidFill>
                <a:ea typeface="Times New Roman" panose="02020603050405020304" pitchFamily="18" charset="0"/>
                <a:cs typeface="Times New Roman" panose="02020603050405020304" pitchFamily="18" charset="0"/>
              </a:rPr>
              <a:t>(7digits)</a:t>
            </a:r>
            <a:endParaRPr lang="en-GB" sz="1200" dirty="0">
              <a:solidFill>
                <a:schemeClr val="tx2"/>
              </a:solidFill>
              <a:latin typeface="Times New Roman" panose="02020603050405020304" pitchFamily="18" charset="0"/>
              <a:ea typeface="Times New Roman" panose="02020603050405020304" pitchFamily="18" charset="0"/>
            </a:endParaRPr>
          </a:p>
        </p:txBody>
      </p:sp>
      <p:sp>
        <p:nvSpPr>
          <p:cNvPr id="92" name="Text Placeholder 4">
            <a:extLst>
              <a:ext uri="{FF2B5EF4-FFF2-40B4-BE49-F238E27FC236}">
                <a16:creationId xmlns:a16="http://schemas.microsoft.com/office/drawing/2014/main" id="{91BA2BE8-77EF-624A-9EE2-783FDD2D5A77}"/>
              </a:ext>
            </a:extLst>
          </p:cNvPr>
          <p:cNvSpPr txBox="1">
            <a:spLocks/>
          </p:cNvSpPr>
          <p:nvPr/>
        </p:nvSpPr>
        <p:spPr>
          <a:xfrm>
            <a:off x="3833328" y="4132132"/>
            <a:ext cx="1676368" cy="624702"/>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600"/>
              </a:spcBef>
              <a:buFont typeface="Arial" panose="020B0604020202020204" pitchFamily="34" charset="0"/>
              <a:buNone/>
              <a:defRPr sz="1600" b="0" i="0" kern="1200">
                <a:solidFill>
                  <a:schemeClr val="tx1"/>
                </a:solidFill>
                <a:latin typeface="+mn-lt"/>
                <a:ea typeface="+mn-ea"/>
                <a:cs typeface="+mn-cs"/>
              </a:defRPr>
            </a:lvl1pPr>
            <a:lvl2pPr marL="460375" indent="-227013" algn="l" defTabSz="914400" rtl="0" eaLnBrk="1" latinLnBrk="0" hangingPunct="1">
              <a:lnSpc>
                <a:spcPct val="90000"/>
              </a:lnSpc>
              <a:spcBef>
                <a:spcPts val="600"/>
              </a:spcBef>
              <a:buFont typeface="Arial" panose="020B0604020202020204" pitchFamily="34" charset="0"/>
              <a:buChar char="•"/>
              <a:tabLst/>
              <a:defRPr sz="1600" b="0" i="0" kern="1200">
                <a:solidFill>
                  <a:schemeClr val="tx1"/>
                </a:solidFill>
                <a:latin typeface="+mn-lt"/>
                <a:ea typeface="+mn-ea"/>
                <a:cs typeface="+mn-cs"/>
              </a:defRPr>
            </a:lvl2pPr>
            <a:lvl3pPr marL="688975" indent="-228600" algn="l" defTabSz="914400" rtl="0" eaLnBrk="1" latinLnBrk="0" hangingPunct="1">
              <a:lnSpc>
                <a:spcPct val="90000"/>
              </a:lnSpc>
              <a:spcBef>
                <a:spcPts val="600"/>
              </a:spcBef>
              <a:buFont typeface="Arial" panose="020B0604020202020204" pitchFamily="34" charset="0"/>
              <a:buChar char="•"/>
              <a:tabLst/>
              <a:defRPr sz="1400" b="0" i="0" kern="1200">
                <a:solidFill>
                  <a:schemeClr val="tx1"/>
                </a:solidFill>
                <a:latin typeface="+mn-lt"/>
                <a:ea typeface="+mn-ea"/>
                <a:cs typeface="+mn-cs"/>
              </a:defRPr>
            </a:lvl3pPr>
            <a:lvl4pPr marL="915988" indent="-227013" algn="l" defTabSz="914400" rtl="0" eaLnBrk="1" latinLnBrk="0" hangingPunct="1">
              <a:lnSpc>
                <a:spcPct val="90000"/>
              </a:lnSpc>
              <a:spcBef>
                <a:spcPts val="600"/>
              </a:spcBef>
              <a:buFont typeface="Arial" panose="020B0604020202020204" pitchFamily="34" charset="0"/>
              <a:buChar char="•"/>
              <a:tabLst/>
              <a:defRPr sz="1200" b="0" i="0" kern="1200">
                <a:solidFill>
                  <a:schemeClr val="tx1"/>
                </a:solidFill>
                <a:latin typeface="+mn-lt"/>
                <a:ea typeface="+mn-ea"/>
                <a:cs typeface="+mn-cs"/>
              </a:defRPr>
            </a:lvl4pPr>
            <a:lvl5pPr marL="1144588" indent="-228600" algn="l" defTabSz="914400" rtl="0" eaLnBrk="1" latinLnBrk="0" hangingPunct="1">
              <a:lnSpc>
                <a:spcPct val="90000"/>
              </a:lnSpc>
              <a:spcBef>
                <a:spcPts val="600"/>
              </a:spcBef>
              <a:buFont typeface="Arial" panose="020B0604020202020204" pitchFamily="34" charset="0"/>
              <a:buChar char="•"/>
              <a:tabLst/>
              <a:defRPr sz="10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335"/>
              </a:spcAft>
            </a:pPr>
            <a:r>
              <a:rPr lang="en-US" sz="800" b="1" dirty="0">
                <a:solidFill>
                  <a:schemeClr val="tx2"/>
                </a:solidFill>
                <a:ea typeface="Times New Roman" panose="02020603050405020304" pitchFamily="18" charset="0"/>
                <a:cs typeface="Times New Roman" panose="02020603050405020304" pitchFamily="18" charset="0"/>
              </a:rPr>
              <a:t>PLACEMENT ID</a:t>
            </a:r>
            <a:br>
              <a:rPr lang="en-US" sz="800" dirty="0">
                <a:solidFill>
                  <a:schemeClr val="tx2"/>
                </a:solidFill>
                <a:ea typeface="Times New Roman" panose="02020603050405020304" pitchFamily="18" charset="0"/>
                <a:cs typeface="Times New Roman" panose="02020603050405020304" pitchFamily="18" charset="0"/>
              </a:rPr>
            </a:br>
            <a:r>
              <a:rPr lang="en-US" sz="1800" b="1" dirty="0">
                <a:solidFill>
                  <a:schemeClr val="tx2"/>
                </a:solidFill>
                <a:ea typeface="Times New Roman" panose="02020603050405020304" pitchFamily="18" charset="0"/>
                <a:cs typeface="Times New Roman" panose="02020603050405020304" pitchFamily="18" charset="0"/>
              </a:rPr>
              <a:t>e.g. PZPB12</a:t>
            </a:r>
            <a:br>
              <a:rPr lang="en-US" sz="800" dirty="0">
                <a:solidFill>
                  <a:schemeClr val="tx2"/>
                </a:solidFill>
                <a:ea typeface="Times New Roman" panose="02020603050405020304" pitchFamily="18" charset="0"/>
                <a:cs typeface="Times New Roman" panose="02020603050405020304" pitchFamily="18" charset="0"/>
              </a:rPr>
            </a:br>
            <a:r>
              <a:rPr lang="en-US" sz="800" dirty="0">
                <a:solidFill>
                  <a:schemeClr val="tx2"/>
                </a:solidFill>
                <a:ea typeface="Times New Roman" panose="02020603050405020304" pitchFamily="18" charset="0"/>
                <a:cs typeface="Times New Roman" panose="02020603050405020304" pitchFamily="18" charset="0"/>
              </a:rPr>
              <a:t>(P followed by 5 alpha numeric characters)</a:t>
            </a:r>
            <a:endParaRPr lang="en-GB" sz="1200" dirty="0">
              <a:solidFill>
                <a:schemeClr val="tx2"/>
              </a:solidFill>
              <a:latin typeface="Times New Roman" panose="02020603050405020304" pitchFamily="18" charset="0"/>
              <a:ea typeface="Times New Roman" panose="02020603050405020304" pitchFamily="18" charset="0"/>
            </a:endParaRPr>
          </a:p>
        </p:txBody>
      </p:sp>
      <p:sp>
        <p:nvSpPr>
          <p:cNvPr id="105" name="TextBox 104">
            <a:extLst>
              <a:ext uri="{FF2B5EF4-FFF2-40B4-BE49-F238E27FC236}">
                <a16:creationId xmlns:a16="http://schemas.microsoft.com/office/drawing/2014/main" id="{87B00F79-F773-344E-B088-72863A8BA536}"/>
              </a:ext>
            </a:extLst>
          </p:cNvPr>
          <p:cNvSpPr txBox="1"/>
          <p:nvPr/>
        </p:nvSpPr>
        <p:spPr>
          <a:xfrm>
            <a:off x="6243915" y="4417182"/>
            <a:ext cx="1280532" cy="249299"/>
          </a:xfrm>
          <a:prstGeom prst="rect">
            <a:avLst/>
          </a:prstGeom>
          <a:noFill/>
        </p:spPr>
        <p:txBody>
          <a:bodyPr wrap="square" lIns="0" tIns="0" rIns="0" bIns="0" rtlCol="0">
            <a:spAutoFit/>
          </a:bodyPr>
          <a:lstStyle/>
          <a:p>
            <a:pPr algn="ctr" defTabSz="914400" rtl="0" eaLnBrk="1" latinLnBrk="0" hangingPunct="1">
              <a:lnSpc>
                <a:spcPct val="90000"/>
              </a:lnSpc>
              <a:spcBef>
                <a:spcPts val="600"/>
              </a:spcBef>
            </a:pPr>
            <a:r>
              <a:rPr lang="en-US" sz="1800" b="1" kern="1200" dirty="0">
                <a:solidFill>
                  <a:schemeClr val="accent1"/>
                </a:solidFill>
                <a:latin typeface="+mn-lt"/>
                <a:ea typeface="+mn-ea"/>
                <a:cs typeface="+mn-cs"/>
              </a:rPr>
              <a:t>OUTDOOR</a:t>
            </a:r>
          </a:p>
        </p:txBody>
      </p:sp>
      <p:sp>
        <p:nvSpPr>
          <p:cNvPr id="106" name="TextBox 105">
            <a:extLst>
              <a:ext uri="{FF2B5EF4-FFF2-40B4-BE49-F238E27FC236}">
                <a16:creationId xmlns:a16="http://schemas.microsoft.com/office/drawing/2014/main" id="{6C54BD7C-A5B2-B54F-8693-78480A89A55A}"/>
              </a:ext>
            </a:extLst>
          </p:cNvPr>
          <p:cNvSpPr txBox="1"/>
          <p:nvPr/>
        </p:nvSpPr>
        <p:spPr>
          <a:xfrm>
            <a:off x="8494767" y="4438920"/>
            <a:ext cx="1280532" cy="249299"/>
          </a:xfrm>
          <a:prstGeom prst="rect">
            <a:avLst/>
          </a:prstGeom>
          <a:noFill/>
        </p:spPr>
        <p:txBody>
          <a:bodyPr wrap="square" lIns="0" tIns="0" rIns="0" bIns="0" rtlCol="0">
            <a:spAutoFit/>
          </a:bodyPr>
          <a:lstStyle/>
          <a:p>
            <a:pPr algn="ctr" defTabSz="914400" rtl="0" eaLnBrk="1" latinLnBrk="0" hangingPunct="1">
              <a:lnSpc>
                <a:spcPct val="90000"/>
              </a:lnSpc>
              <a:spcBef>
                <a:spcPts val="600"/>
              </a:spcBef>
            </a:pPr>
            <a:r>
              <a:rPr lang="en-US" sz="1800" b="1" kern="1200" dirty="0">
                <a:solidFill>
                  <a:schemeClr val="accent1"/>
                </a:solidFill>
                <a:latin typeface="+mn-lt"/>
                <a:ea typeface="+mn-ea"/>
                <a:cs typeface="+mn-cs"/>
              </a:rPr>
              <a:t>CINEMA</a:t>
            </a:r>
          </a:p>
        </p:txBody>
      </p:sp>
      <p:sp>
        <p:nvSpPr>
          <p:cNvPr id="110" name="Text Placeholder 4">
            <a:extLst>
              <a:ext uri="{FF2B5EF4-FFF2-40B4-BE49-F238E27FC236}">
                <a16:creationId xmlns:a16="http://schemas.microsoft.com/office/drawing/2014/main" id="{0A6224FF-408A-AD40-9216-849A1FDDAD0F}"/>
              </a:ext>
            </a:extLst>
          </p:cNvPr>
          <p:cNvSpPr txBox="1">
            <a:spLocks/>
          </p:cNvSpPr>
          <p:nvPr/>
        </p:nvSpPr>
        <p:spPr>
          <a:xfrm>
            <a:off x="6299630" y="4903812"/>
            <a:ext cx="1676368" cy="624702"/>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600"/>
              </a:spcBef>
              <a:buFont typeface="Arial" panose="020B0604020202020204" pitchFamily="34" charset="0"/>
              <a:buNone/>
              <a:defRPr sz="1600" b="0" i="0" kern="1200">
                <a:solidFill>
                  <a:schemeClr val="tx1"/>
                </a:solidFill>
                <a:latin typeface="+mn-lt"/>
                <a:ea typeface="+mn-ea"/>
                <a:cs typeface="+mn-cs"/>
              </a:defRPr>
            </a:lvl1pPr>
            <a:lvl2pPr marL="460375" indent="-227013" algn="l" defTabSz="914400" rtl="0" eaLnBrk="1" latinLnBrk="0" hangingPunct="1">
              <a:lnSpc>
                <a:spcPct val="90000"/>
              </a:lnSpc>
              <a:spcBef>
                <a:spcPts val="600"/>
              </a:spcBef>
              <a:buFont typeface="Arial" panose="020B0604020202020204" pitchFamily="34" charset="0"/>
              <a:buChar char="•"/>
              <a:tabLst/>
              <a:defRPr sz="1600" b="0" i="0" kern="1200">
                <a:solidFill>
                  <a:schemeClr val="tx1"/>
                </a:solidFill>
                <a:latin typeface="+mn-lt"/>
                <a:ea typeface="+mn-ea"/>
                <a:cs typeface="+mn-cs"/>
              </a:defRPr>
            </a:lvl2pPr>
            <a:lvl3pPr marL="688975" indent="-228600" algn="l" defTabSz="914400" rtl="0" eaLnBrk="1" latinLnBrk="0" hangingPunct="1">
              <a:lnSpc>
                <a:spcPct val="90000"/>
              </a:lnSpc>
              <a:spcBef>
                <a:spcPts val="600"/>
              </a:spcBef>
              <a:buFont typeface="Arial" panose="020B0604020202020204" pitchFamily="34" charset="0"/>
              <a:buChar char="•"/>
              <a:tabLst/>
              <a:defRPr sz="1400" b="0" i="0" kern="1200">
                <a:solidFill>
                  <a:schemeClr val="tx1"/>
                </a:solidFill>
                <a:latin typeface="+mn-lt"/>
                <a:ea typeface="+mn-ea"/>
                <a:cs typeface="+mn-cs"/>
              </a:defRPr>
            </a:lvl3pPr>
            <a:lvl4pPr marL="915988" indent="-227013" algn="l" defTabSz="914400" rtl="0" eaLnBrk="1" latinLnBrk="0" hangingPunct="1">
              <a:lnSpc>
                <a:spcPct val="90000"/>
              </a:lnSpc>
              <a:spcBef>
                <a:spcPts val="600"/>
              </a:spcBef>
              <a:buFont typeface="Arial" panose="020B0604020202020204" pitchFamily="34" charset="0"/>
              <a:buChar char="•"/>
              <a:tabLst/>
              <a:defRPr sz="1200" b="0" i="0" kern="1200">
                <a:solidFill>
                  <a:schemeClr val="tx1"/>
                </a:solidFill>
                <a:latin typeface="+mn-lt"/>
                <a:ea typeface="+mn-ea"/>
                <a:cs typeface="+mn-cs"/>
              </a:defRPr>
            </a:lvl4pPr>
            <a:lvl5pPr marL="1144588" indent="-228600" algn="l" defTabSz="914400" rtl="0" eaLnBrk="1" latinLnBrk="0" hangingPunct="1">
              <a:lnSpc>
                <a:spcPct val="90000"/>
              </a:lnSpc>
              <a:spcBef>
                <a:spcPts val="600"/>
              </a:spcBef>
              <a:buFont typeface="Arial" panose="020B0604020202020204" pitchFamily="34" charset="0"/>
              <a:buChar char="•"/>
              <a:tabLst/>
              <a:defRPr sz="10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335"/>
              </a:spcAft>
            </a:pPr>
            <a:r>
              <a:rPr lang="en-US" sz="800" b="1" dirty="0">
                <a:solidFill>
                  <a:schemeClr val="accent2"/>
                </a:solidFill>
                <a:latin typeface="Calibri" panose="020F0502020204030204" pitchFamily="34" charset="0"/>
                <a:ea typeface="Times New Roman" panose="02020603050405020304" pitchFamily="18" charset="0"/>
                <a:cs typeface="Times New Roman" panose="02020603050405020304" pitchFamily="18" charset="0"/>
              </a:rPr>
              <a:t>BOOKING REFERENCE</a:t>
            </a:r>
            <a:br>
              <a:rPr lang="en-US" sz="800" dirty="0">
                <a:solidFill>
                  <a:schemeClr val="accent2"/>
                </a:solidFill>
                <a:latin typeface="Calibri" panose="020F0502020204030204" pitchFamily="34" charset="0"/>
                <a:ea typeface="Times New Roman" panose="02020603050405020304" pitchFamily="18" charset="0"/>
                <a:cs typeface="Times New Roman" panose="02020603050405020304" pitchFamily="18" charset="0"/>
              </a:rPr>
            </a:br>
            <a:r>
              <a:rPr lang="en-US" sz="1800" b="1" dirty="0">
                <a:solidFill>
                  <a:schemeClr val="accent2"/>
                </a:solidFill>
                <a:latin typeface="Calibri" panose="020F0502020204030204" pitchFamily="34" charset="0"/>
                <a:ea typeface="Times New Roman" panose="02020603050405020304" pitchFamily="18" charset="0"/>
                <a:cs typeface="Times New Roman" panose="02020603050405020304" pitchFamily="18" charset="0"/>
              </a:rPr>
              <a:t>B********</a:t>
            </a:r>
            <a:br>
              <a:rPr lang="en-US" sz="800" dirty="0">
                <a:solidFill>
                  <a:schemeClr val="accent2"/>
                </a:solidFill>
                <a:latin typeface="Calibri" panose="020F0502020204030204" pitchFamily="34" charset="0"/>
                <a:ea typeface="Times New Roman" panose="02020603050405020304" pitchFamily="18" charset="0"/>
                <a:cs typeface="Times New Roman" panose="02020603050405020304" pitchFamily="18" charset="0"/>
              </a:rPr>
            </a:br>
            <a:r>
              <a:rPr lang="en-GB" sz="800" dirty="0">
                <a:solidFill>
                  <a:schemeClr val="accent2"/>
                </a:solidFill>
                <a:latin typeface="Calibri" panose="020F0502020204030204" pitchFamily="34" charset="0"/>
                <a:ea typeface="Times New Roman" panose="02020603050405020304" pitchFamily="18" charset="0"/>
                <a:cs typeface="Times New Roman" panose="02020603050405020304" pitchFamily="18" charset="0"/>
              </a:rPr>
              <a:t>(B followed by 8 digits)</a:t>
            </a:r>
            <a:endParaRPr lang="en-GB" sz="1200" dirty="0">
              <a:solidFill>
                <a:schemeClr val="accent2"/>
              </a:solidFill>
              <a:latin typeface="Times New Roman" panose="02020603050405020304" pitchFamily="18" charset="0"/>
              <a:ea typeface="Times New Roman" panose="02020603050405020304" pitchFamily="18" charset="0"/>
            </a:endParaRPr>
          </a:p>
        </p:txBody>
      </p:sp>
      <p:sp>
        <p:nvSpPr>
          <p:cNvPr id="113" name="Text Placeholder 4">
            <a:extLst>
              <a:ext uri="{FF2B5EF4-FFF2-40B4-BE49-F238E27FC236}">
                <a16:creationId xmlns:a16="http://schemas.microsoft.com/office/drawing/2014/main" id="{A1F2F460-D5A3-3944-9B88-818FD92399E0}"/>
              </a:ext>
            </a:extLst>
          </p:cNvPr>
          <p:cNvSpPr txBox="1">
            <a:spLocks/>
          </p:cNvSpPr>
          <p:nvPr/>
        </p:nvSpPr>
        <p:spPr>
          <a:xfrm>
            <a:off x="8525634" y="4903812"/>
            <a:ext cx="1676368" cy="624702"/>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600"/>
              </a:spcBef>
              <a:buFont typeface="Arial" panose="020B0604020202020204" pitchFamily="34" charset="0"/>
              <a:buNone/>
              <a:defRPr sz="1600" b="0" i="0" kern="1200">
                <a:solidFill>
                  <a:schemeClr val="tx1"/>
                </a:solidFill>
                <a:latin typeface="+mn-lt"/>
                <a:ea typeface="+mn-ea"/>
                <a:cs typeface="+mn-cs"/>
              </a:defRPr>
            </a:lvl1pPr>
            <a:lvl2pPr marL="460375" indent="-227013" algn="l" defTabSz="914400" rtl="0" eaLnBrk="1" latinLnBrk="0" hangingPunct="1">
              <a:lnSpc>
                <a:spcPct val="90000"/>
              </a:lnSpc>
              <a:spcBef>
                <a:spcPts val="600"/>
              </a:spcBef>
              <a:buFont typeface="Arial" panose="020B0604020202020204" pitchFamily="34" charset="0"/>
              <a:buChar char="•"/>
              <a:tabLst/>
              <a:defRPr sz="1600" b="0" i="0" kern="1200">
                <a:solidFill>
                  <a:schemeClr val="tx1"/>
                </a:solidFill>
                <a:latin typeface="+mn-lt"/>
                <a:ea typeface="+mn-ea"/>
                <a:cs typeface="+mn-cs"/>
              </a:defRPr>
            </a:lvl2pPr>
            <a:lvl3pPr marL="688975" indent="-228600" algn="l" defTabSz="914400" rtl="0" eaLnBrk="1" latinLnBrk="0" hangingPunct="1">
              <a:lnSpc>
                <a:spcPct val="90000"/>
              </a:lnSpc>
              <a:spcBef>
                <a:spcPts val="600"/>
              </a:spcBef>
              <a:buFont typeface="Arial" panose="020B0604020202020204" pitchFamily="34" charset="0"/>
              <a:buChar char="•"/>
              <a:tabLst/>
              <a:defRPr sz="1400" b="0" i="0" kern="1200">
                <a:solidFill>
                  <a:schemeClr val="tx1"/>
                </a:solidFill>
                <a:latin typeface="+mn-lt"/>
                <a:ea typeface="+mn-ea"/>
                <a:cs typeface="+mn-cs"/>
              </a:defRPr>
            </a:lvl3pPr>
            <a:lvl4pPr marL="915988" indent="-227013" algn="l" defTabSz="914400" rtl="0" eaLnBrk="1" latinLnBrk="0" hangingPunct="1">
              <a:lnSpc>
                <a:spcPct val="90000"/>
              </a:lnSpc>
              <a:spcBef>
                <a:spcPts val="600"/>
              </a:spcBef>
              <a:buFont typeface="Arial" panose="020B0604020202020204" pitchFamily="34" charset="0"/>
              <a:buChar char="•"/>
              <a:tabLst/>
              <a:defRPr sz="1200" b="0" i="0" kern="1200">
                <a:solidFill>
                  <a:schemeClr val="tx1"/>
                </a:solidFill>
                <a:latin typeface="+mn-lt"/>
                <a:ea typeface="+mn-ea"/>
                <a:cs typeface="+mn-cs"/>
              </a:defRPr>
            </a:lvl4pPr>
            <a:lvl5pPr marL="1144588" indent="-228600" algn="l" defTabSz="914400" rtl="0" eaLnBrk="1" latinLnBrk="0" hangingPunct="1">
              <a:lnSpc>
                <a:spcPct val="90000"/>
              </a:lnSpc>
              <a:spcBef>
                <a:spcPts val="600"/>
              </a:spcBef>
              <a:buFont typeface="Arial" panose="020B0604020202020204" pitchFamily="34" charset="0"/>
              <a:buChar char="•"/>
              <a:tabLst/>
              <a:defRPr sz="10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335"/>
              </a:spcAft>
            </a:pPr>
            <a:r>
              <a:rPr lang="en-US" sz="800" b="1" dirty="0">
                <a:solidFill>
                  <a:schemeClr val="accent2"/>
                </a:solidFill>
                <a:latin typeface="Calibri" panose="020F0502020204030204" pitchFamily="34" charset="0"/>
                <a:ea typeface="Times New Roman" panose="02020603050405020304" pitchFamily="18" charset="0"/>
                <a:cs typeface="Times New Roman" panose="02020603050405020304" pitchFamily="18" charset="0"/>
              </a:rPr>
              <a:t>BOOKING REFERENCE</a:t>
            </a:r>
            <a:br>
              <a:rPr lang="en-US" sz="800" dirty="0">
                <a:solidFill>
                  <a:schemeClr val="accent2"/>
                </a:solidFill>
                <a:latin typeface="Calibri" panose="020F0502020204030204" pitchFamily="34" charset="0"/>
                <a:ea typeface="Times New Roman" panose="02020603050405020304" pitchFamily="18" charset="0"/>
                <a:cs typeface="Times New Roman" panose="02020603050405020304" pitchFamily="18" charset="0"/>
              </a:rPr>
            </a:br>
            <a:r>
              <a:rPr lang="en-US" sz="1800" b="1" dirty="0">
                <a:solidFill>
                  <a:schemeClr val="accent2"/>
                </a:solidFill>
                <a:latin typeface="Calibri" panose="020F0502020204030204" pitchFamily="34" charset="0"/>
                <a:ea typeface="Times New Roman" panose="02020603050405020304" pitchFamily="18" charset="0"/>
                <a:cs typeface="Times New Roman" panose="02020603050405020304" pitchFamily="18" charset="0"/>
              </a:rPr>
              <a:t>M********</a:t>
            </a:r>
            <a:br>
              <a:rPr lang="en-US" sz="800" dirty="0">
                <a:solidFill>
                  <a:schemeClr val="accent2"/>
                </a:solidFill>
                <a:latin typeface="Calibri" panose="020F0502020204030204" pitchFamily="34" charset="0"/>
                <a:ea typeface="Times New Roman" panose="02020603050405020304" pitchFamily="18" charset="0"/>
                <a:cs typeface="Times New Roman" panose="02020603050405020304" pitchFamily="18" charset="0"/>
              </a:rPr>
            </a:br>
            <a:r>
              <a:rPr lang="en-GB" sz="800" dirty="0">
                <a:solidFill>
                  <a:schemeClr val="accent2"/>
                </a:solidFill>
                <a:latin typeface="Calibri" panose="020F0502020204030204" pitchFamily="34" charset="0"/>
                <a:ea typeface="Times New Roman" panose="02020603050405020304" pitchFamily="18" charset="0"/>
                <a:cs typeface="Times New Roman" panose="02020603050405020304" pitchFamily="18" charset="0"/>
              </a:rPr>
              <a:t>(B followed by 8 digits)</a:t>
            </a:r>
            <a:endParaRPr lang="en-GB" sz="1200" dirty="0">
              <a:solidFill>
                <a:schemeClr val="accent2"/>
              </a:solidFill>
              <a:latin typeface="Times New Roman" panose="02020603050405020304" pitchFamily="18" charset="0"/>
              <a:ea typeface="Times New Roman" panose="02020603050405020304" pitchFamily="18" charset="0"/>
            </a:endParaRPr>
          </a:p>
        </p:txBody>
      </p:sp>
      <p:sp>
        <p:nvSpPr>
          <p:cNvPr id="6" name="Rectangle 5">
            <a:extLst>
              <a:ext uri="{FF2B5EF4-FFF2-40B4-BE49-F238E27FC236}">
                <a16:creationId xmlns:a16="http://schemas.microsoft.com/office/drawing/2014/main" id="{BBD564D4-D8A7-42B3-A375-CC4C55B598BD}"/>
              </a:ext>
            </a:extLst>
          </p:cNvPr>
          <p:cNvSpPr/>
          <p:nvPr/>
        </p:nvSpPr>
        <p:spPr>
          <a:xfrm>
            <a:off x="3732648" y="3139790"/>
            <a:ext cx="1640836" cy="794293"/>
          </a:xfrm>
          <a:prstGeom prst="rect">
            <a:avLst/>
          </a:prstGeom>
          <a:noFill/>
          <a:ln w="19050">
            <a:solidFill>
              <a:srgbClr val="DF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C544D2C9-3772-4D56-BE1E-C6D9ABD91DFA}"/>
              </a:ext>
            </a:extLst>
          </p:cNvPr>
          <p:cNvSpPr/>
          <p:nvPr/>
        </p:nvSpPr>
        <p:spPr>
          <a:xfrm>
            <a:off x="3719509" y="4025872"/>
            <a:ext cx="1640836" cy="794293"/>
          </a:xfrm>
          <a:prstGeom prst="rect">
            <a:avLst/>
          </a:prstGeom>
          <a:noFill/>
          <a:ln w="19050">
            <a:solidFill>
              <a:srgbClr val="DF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F9BC650-0F33-4BBD-8DB3-AAA76E967A1B}"/>
              </a:ext>
            </a:extLst>
          </p:cNvPr>
          <p:cNvSpPr/>
          <p:nvPr/>
        </p:nvSpPr>
        <p:spPr>
          <a:xfrm>
            <a:off x="6078095" y="3139790"/>
            <a:ext cx="1640836" cy="794293"/>
          </a:xfrm>
          <a:prstGeom prst="rect">
            <a:avLst/>
          </a:prstGeom>
          <a:noFill/>
          <a:ln w="19050">
            <a:solidFill>
              <a:srgbClr val="DF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2CB07109-FF9F-48B0-9468-24BF8DC810C3}"/>
              </a:ext>
            </a:extLst>
          </p:cNvPr>
          <p:cNvSpPr/>
          <p:nvPr/>
        </p:nvSpPr>
        <p:spPr>
          <a:xfrm>
            <a:off x="8333696" y="3149472"/>
            <a:ext cx="1640836" cy="794293"/>
          </a:xfrm>
          <a:prstGeom prst="rect">
            <a:avLst/>
          </a:prstGeom>
          <a:noFill/>
          <a:ln w="19050">
            <a:solidFill>
              <a:srgbClr val="DF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522496BF-9F27-4543-B8EF-7E710F2CB028}"/>
              </a:ext>
            </a:extLst>
          </p:cNvPr>
          <p:cNvSpPr/>
          <p:nvPr/>
        </p:nvSpPr>
        <p:spPr>
          <a:xfrm>
            <a:off x="3715954" y="2270855"/>
            <a:ext cx="1640836" cy="794293"/>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BC21A8C-FC09-4F9B-97BA-4382CAA3023F}"/>
              </a:ext>
            </a:extLst>
          </p:cNvPr>
          <p:cNvSpPr/>
          <p:nvPr/>
        </p:nvSpPr>
        <p:spPr>
          <a:xfrm>
            <a:off x="6091065" y="4756834"/>
            <a:ext cx="1586231" cy="743450"/>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954CC992-85F4-4AD3-855E-7F209D481CD8}"/>
              </a:ext>
            </a:extLst>
          </p:cNvPr>
          <p:cNvSpPr/>
          <p:nvPr/>
        </p:nvSpPr>
        <p:spPr>
          <a:xfrm>
            <a:off x="8332381" y="4756834"/>
            <a:ext cx="1640836" cy="794293"/>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102E5750-1087-4293-BC87-E296F232C11F}"/>
              </a:ext>
            </a:extLst>
          </p:cNvPr>
          <p:cNvSpPr/>
          <p:nvPr/>
        </p:nvSpPr>
        <p:spPr>
          <a:xfrm>
            <a:off x="10303263" y="2263699"/>
            <a:ext cx="1640836" cy="794293"/>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022E1A54-8EEC-4E29-AE0A-D45497BA03F4}"/>
              </a:ext>
            </a:extLst>
          </p:cNvPr>
          <p:cNvSpPr/>
          <p:nvPr/>
        </p:nvSpPr>
        <p:spPr>
          <a:xfrm>
            <a:off x="8332381" y="2270856"/>
            <a:ext cx="1640836" cy="794293"/>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D6B2C73E-BA00-4F6B-9682-A58EC17A48F0}"/>
              </a:ext>
            </a:extLst>
          </p:cNvPr>
          <p:cNvSpPr/>
          <p:nvPr/>
        </p:nvSpPr>
        <p:spPr>
          <a:xfrm>
            <a:off x="6090566" y="2270855"/>
            <a:ext cx="1640836" cy="794293"/>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1285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80">
            <a:extLst>
              <a:ext uri="{FF2B5EF4-FFF2-40B4-BE49-F238E27FC236}">
                <a16:creationId xmlns:a16="http://schemas.microsoft.com/office/drawing/2014/main" id="{2470F7E5-BA39-5744-A0B1-8D95CE4C44A3}"/>
              </a:ext>
            </a:extLst>
          </p:cNvPr>
          <p:cNvSpPr/>
          <p:nvPr/>
        </p:nvSpPr>
        <p:spPr>
          <a:xfrm>
            <a:off x="6096000" y="1116795"/>
            <a:ext cx="5084956" cy="4825132"/>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93FA325-50A8-1F42-9510-1C4E1DE01967}"/>
              </a:ext>
            </a:extLst>
          </p:cNvPr>
          <p:cNvSpPr/>
          <p:nvPr/>
        </p:nvSpPr>
        <p:spPr>
          <a:xfrm>
            <a:off x="854927" y="1116795"/>
            <a:ext cx="5084956" cy="374681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041A6D62-834F-D44E-A034-C081A1FCE57B}"/>
              </a:ext>
            </a:extLst>
          </p:cNvPr>
          <p:cNvSpPr>
            <a:spLocks noGrp="1"/>
          </p:cNvSpPr>
          <p:nvPr>
            <p:ph type="body" sz="quarter" idx="14"/>
          </p:nvPr>
        </p:nvSpPr>
        <p:spPr>
          <a:xfrm>
            <a:off x="10093170" y="477101"/>
            <a:ext cx="1925837" cy="318170"/>
          </a:xfrm>
        </p:spPr>
        <p:txBody>
          <a:bodyPr>
            <a:normAutofit/>
          </a:bodyPr>
          <a:lstStyle/>
          <a:p>
            <a:r>
              <a:rPr lang="en-US" dirty="0"/>
              <a:t>UNDERSTAND OMG’S REQUIREMENTS</a:t>
            </a:r>
          </a:p>
        </p:txBody>
      </p:sp>
      <p:sp>
        <p:nvSpPr>
          <p:cNvPr id="5" name="Text Placeholder 4">
            <a:extLst>
              <a:ext uri="{FF2B5EF4-FFF2-40B4-BE49-F238E27FC236}">
                <a16:creationId xmlns:a16="http://schemas.microsoft.com/office/drawing/2014/main" id="{0C6AD671-687B-7346-86C9-079EF80166F3}"/>
              </a:ext>
            </a:extLst>
          </p:cNvPr>
          <p:cNvSpPr>
            <a:spLocks noGrp="1"/>
          </p:cNvSpPr>
          <p:nvPr>
            <p:ph type="body" sz="quarter" idx="42"/>
          </p:nvPr>
        </p:nvSpPr>
        <p:spPr>
          <a:xfrm>
            <a:off x="1146718" y="1372422"/>
            <a:ext cx="4280210" cy="2493149"/>
          </a:xfrm>
        </p:spPr>
        <p:txBody>
          <a:bodyPr/>
          <a:lstStyle/>
          <a:p>
            <a:r>
              <a:rPr lang="en-US" sz="1200" dirty="0"/>
              <a:t>All OMG entities use the above formats. Therefore, based on the first orders the supplier would be able to identify the booking reference that they require, to bill OMG. </a:t>
            </a:r>
            <a:br>
              <a:rPr lang="en-GB" sz="1200" dirty="0"/>
            </a:br>
            <a:endParaRPr lang="en-GB" sz="1200" dirty="0"/>
          </a:p>
          <a:p>
            <a:r>
              <a:rPr lang="en-US" sz="1200" dirty="0"/>
              <a:t>All references boxed in blue in the table above should be populated in the ‘booking reference’ field. Either in the booking reference field in the portal (as highlighted below for web form suppliers), or in your flat file (Integration). The booking reference must be provided at line level. E.g. if your invoice has 5 line items, a booking reference must be provided per line.</a:t>
            </a:r>
            <a:endParaRPr lang="en-GB" sz="1200" dirty="0"/>
          </a:p>
        </p:txBody>
      </p:sp>
      <p:sp>
        <p:nvSpPr>
          <p:cNvPr id="9" name="Rectangle 8">
            <a:extLst>
              <a:ext uri="{FF2B5EF4-FFF2-40B4-BE49-F238E27FC236}">
                <a16:creationId xmlns:a16="http://schemas.microsoft.com/office/drawing/2014/main" id="{AFBDC20A-A8A8-7B47-A7F7-E4116BBE842B}"/>
              </a:ext>
            </a:extLst>
          </p:cNvPr>
          <p:cNvSpPr/>
          <p:nvPr/>
        </p:nvSpPr>
        <p:spPr>
          <a:xfrm>
            <a:off x="0" y="5507560"/>
            <a:ext cx="2570922" cy="1350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rtlCol="0" anchor="ctr"/>
          <a:lstStyle/>
          <a:p>
            <a:pPr>
              <a:lnSpc>
                <a:spcPts val="1110"/>
              </a:lnSpc>
              <a:spcAft>
                <a:spcPts val="1000"/>
              </a:spcAft>
            </a:pPr>
            <a:r>
              <a:rPr lang="en-US" sz="1200" b="1" dirty="0">
                <a:solidFill>
                  <a:schemeClr val="bg1"/>
                </a:solidFill>
              </a:rPr>
              <a:t>Note:  </a:t>
            </a:r>
          </a:p>
          <a:p>
            <a:r>
              <a:rPr lang="en-US" sz="1200" dirty="0"/>
              <a:t>Please note booking references will continue to be submitted via the current booking platforms</a:t>
            </a:r>
            <a:endParaRPr lang="en-GB" sz="1200" dirty="0"/>
          </a:p>
        </p:txBody>
      </p:sp>
      <p:pic>
        <p:nvPicPr>
          <p:cNvPr id="15" name="Graphic 14">
            <a:extLst>
              <a:ext uri="{FF2B5EF4-FFF2-40B4-BE49-F238E27FC236}">
                <a16:creationId xmlns:a16="http://schemas.microsoft.com/office/drawing/2014/main" id="{8F590403-407D-2646-91BB-4231581104F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64992" y="4887542"/>
            <a:ext cx="550907" cy="550907"/>
          </a:xfrm>
          <a:prstGeom prst="rect">
            <a:avLst/>
          </a:prstGeom>
        </p:spPr>
      </p:pic>
      <p:sp>
        <p:nvSpPr>
          <p:cNvPr id="77" name="Text Placeholder 4">
            <a:extLst>
              <a:ext uri="{FF2B5EF4-FFF2-40B4-BE49-F238E27FC236}">
                <a16:creationId xmlns:a16="http://schemas.microsoft.com/office/drawing/2014/main" id="{82BE7D3D-A8C8-DE4B-850A-7D917FFDD156}"/>
              </a:ext>
            </a:extLst>
          </p:cNvPr>
          <p:cNvSpPr txBox="1">
            <a:spLocks/>
          </p:cNvSpPr>
          <p:nvPr/>
        </p:nvSpPr>
        <p:spPr>
          <a:xfrm>
            <a:off x="6404517" y="1372422"/>
            <a:ext cx="4280210" cy="2493149"/>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600"/>
              </a:spcBef>
              <a:buFont typeface="Arial" panose="020B0604020202020204" pitchFamily="34" charset="0"/>
              <a:buNone/>
              <a:defRPr sz="1600" b="0" i="0" kern="1200">
                <a:solidFill>
                  <a:schemeClr val="tx1"/>
                </a:solidFill>
                <a:latin typeface="+mn-lt"/>
                <a:ea typeface="+mn-ea"/>
                <a:cs typeface="+mn-cs"/>
              </a:defRPr>
            </a:lvl1pPr>
            <a:lvl2pPr marL="460375" indent="-227013" algn="l" defTabSz="914400" rtl="0" eaLnBrk="1" latinLnBrk="0" hangingPunct="1">
              <a:lnSpc>
                <a:spcPct val="90000"/>
              </a:lnSpc>
              <a:spcBef>
                <a:spcPts val="600"/>
              </a:spcBef>
              <a:buFont typeface="Arial" panose="020B0604020202020204" pitchFamily="34" charset="0"/>
              <a:buChar char="•"/>
              <a:tabLst/>
              <a:defRPr sz="1600" b="0" i="0" kern="1200">
                <a:solidFill>
                  <a:schemeClr val="tx1"/>
                </a:solidFill>
                <a:latin typeface="+mn-lt"/>
                <a:ea typeface="+mn-ea"/>
                <a:cs typeface="+mn-cs"/>
              </a:defRPr>
            </a:lvl2pPr>
            <a:lvl3pPr marL="688975" indent="-228600" algn="l" defTabSz="914400" rtl="0" eaLnBrk="1" latinLnBrk="0" hangingPunct="1">
              <a:lnSpc>
                <a:spcPct val="90000"/>
              </a:lnSpc>
              <a:spcBef>
                <a:spcPts val="600"/>
              </a:spcBef>
              <a:buFont typeface="Arial" panose="020B0604020202020204" pitchFamily="34" charset="0"/>
              <a:buChar char="•"/>
              <a:tabLst/>
              <a:defRPr sz="1400" b="0" i="0" kern="1200">
                <a:solidFill>
                  <a:schemeClr val="tx1"/>
                </a:solidFill>
                <a:latin typeface="+mn-lt"/>
                <a:ea typeface="+mn-ea"/>
                <a:cs typeface="+mn-cs"/>
              </a:defRPr>
            </a:lvl3pPr>
            <a:lvl4pPr marL="915988" indent="-227013" algn="l" defTabSz="914400" rtl="0" eaLnBrk="1" latinLnBrk="0" hangingPunct="1">
              <a:lnSpc>
                <a:spcPct val="90000"/>
              </a:lnSpc>
              <a:spcBef>
                <a:spcPts val="600"/>
              </a:spcBef>
              <a:buFont typeface="Arial" panose="020B0604020202020204" pitchFamily="34" charset="0"/>
              <a:buChar char="•"/>
              <a:tabLst/>
              <a:defRPr sz="1200" b="0" i="0" kern="1200">
                <a:solidFill>
                  <a:schemeClr val="tx1"/>
                </a:solidFill>
                <a:latin typeface="+mn-lt"/>
                <a:ea typeface="+mn-ea"/>
                <a:cs typeface="+mn-cs"/>
              </a:defRPr>
            </a:lvl4pPr>
            <a:lvl5pPr marL="1144588" indent="-228600" algn="l" defTabSz="914400" rtl="0" eaLnBrk="1" latinLnBrk="0" hangingPunct="1">
              <a:lnSpc>
                <a:spcPct val="90000"/>
              </a:lnSpc>
              <a:spcBef>
                <a:spcPts val="600"/>
              </a:spcBef>
              <a:buFont typeface="Arial" panose="020B0604020202020204" pitchFamily="34" charset="0"/>
              <a:buChar char="•"/>
              <a:tabLst/>
              <a:defRPr sz="10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t>All references boxed in orange in the table above should be populated in the alternative reference field. Either in the alternative reference field in the portal (as highlighted below for web form suppliers), or in your flat file (Integration). The alternative reference must be provided at header level. E.g. If you have 1 invoice with 5 line items you must use 1 alternative reference for the entire invoice.</a:t>
            </a:r>
            <a:endParaRPr lang="en-GB" sz="1200" dirty="0"/>
          </a:p>
        </p:txBody>
      </p:sp>
      <p:pic>
        <p:nvPicPr>
          <p:cNvPr id="78" name="Picture 77">
            <a:extLst>
              <a:ext uri="{FF2B5EF4-FFF2-40B4-BE49-F238E27FC236}">
                <a16:creationId xmlns:a16="http://schemas.microsoft.com/office/drawing/2014/main" id="{485E9A67-EB94-CA47-A838-FF80FBB28DA5}"/>
              </a:ext>
            </a:extLst>
          </p:cNvPr>
          <p:cNvPicPr/>
          <p:nvPr/>
        </p:nvPicPr>
        <p:blipFill>
          <a:blip r:embed="rId4" cstate="screen">
            <a:extLst>
              <a:ext uri="{28A0092B-C50C-407E-A947-70E740481C1C}">
                <a14:useLocalDpi xmlns:a14="http://schemas.microsoft.com/office/drawing/2010/main"/>
              </a:ext>
            </a:extLst>
          </a:blip>
          <a:stretch>
            <a:fillRect/>
          </a:stretch>
        </p:blipFill>
        <p:spPr>
          <a:xfrm>
            <a:off x="1124416" y="3539037"/>
            <a:ext cx="4625880" cy="1010196"/>
          </a:xfrm>
          <a:prstGeom prst="rect">
            <a:avLst/>
          </a:prstGeom>
        </p:spPr>
      </p:pic>
      <p:pic>
        <p:nvPicPr>
          <p:cNvPr id="79" name="Picture 78">
            <a:extLst>
              <a:ext uri="{FF2B5EF4-FFF2-40B4-BE49-F238E27FC236}">
                <a16:creationId xmlns:a16="http://schemas.microsoft.com/office/drawing/2014/main" id="{4E6474BC-2ECD-A349-8BEE-421DF582C17F}"/>
              </a:ext>
            </a:extLst>
          </p:cNvPr>
          <p:cNvPicPr/>
          <p:nvPr/>
        </p:nvPicPr>
        <p:blipFill>
          <a:blip r:embed="rId5" cstate="screen">
            <a:extLst>
              <a:ext uri="{28A0092B-C50C-407E-A947-70E740481C1C}">
                <a14:useLocalDpi xmlns:a14="http://schemas.microsoft.com/office/drawing/2010/main"/>
              </a:ext>
            </a:extLst>
          </a:blip>
          <a:stretch>
            <a:fillRect/>
          </a:stretch>
        </p:blipFill>
        <p:spPr>
          <a:xfrm>
            <a:off x="6404517" y="2685088"/>
            <a:ext cx="4486507" cy="1268727"/>
          </a:xfrm>
          <a:prstGeom prst="rect">
            <a:avLst/>
          </a:prstGeom>
        </p:spPr>
      </p:pic>
      <p:sp>
        <p:nvSpPr>
          <p:cNvPr id="80" name="Text Placeholder 4">
            <a:extLst>
              <a:ext uri="{FF2B5EF4-FFF2-40B4-BE49-F238E27FC236}">
                <a16:creationId xmlns:a16="http://schemas.microsoft.com/office/drawing/2014/main" id="{A7B82987-FCFE-8A46-91D8-9C7F5739E1F9}"/>
              </a:ext>
            </a:extLst>
          </p:cNvPr>
          <p:cNvSpPr txBox="1">
            <a:spLocks/>
          </p:cNvSpPr>
          <p:nvPr/>
        </p:nvSpPr>
        <p:spPr>
          <a:xfrm>
            <a:off x="6404517" y="4121198"/>
            <a:ext cx="4280210" cy="1623353"/>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600"/>
              </a:spcBef>
              <a:buFont typeface="Arial" panose="020B0604020202020204" pitchFamily="34" charset="0"/>
              <a:buNone/>
              <a:defRPr sz="1600" b="0" i="0" kern="1200">
                <a:solidFill>
                  <a:schemeClr val="tx1"/>
                </a:solidFill>
                <a:latin typeface="+mn-lt"/>
                <a:ea typeface="+mn-ea"/>
                <a:cs typeface="+mn-cs"/>
              </a:defRPr>
            </a:lvl1pPr>
            <a:lvl2pPr marL="460375" indent="-227013" algn="l" defTabSz="914400" rtl="0" eaLnBrk="1" latinLnBrk="0" hangingPunct="1">
              <a:lnSpc>
                <a:spcPct val="90000"/>
              </a:lnSpc>
              <a:spcBef>
                <a:spcPts val="600"/>
              </a:spcBef>
              <a:buFont typeface="Arial" panose="020B0604020202020204" pitchFamily="34" charset="0"/>
              <a:buChar char="•"/>
              <a:tabLst/>
              <a:defRPr sz="1600" b="0" i="0" kern="1200">
                <a:solidFill>
                  <a:schemeClr val="tx1"/>
                </a:solidFill>
                <a:latin typeface="+mn-lt"/>
                <a:ea typeface="+mn-ea"/>
                <a:cs typeface="+mn-cs"/>
              </a:defRPr>
            </a:lvl2pPr>
            <a:lvl3pPr marL="688975" indent="-228600" algn="l" defTabSz="914400" rtl="0" eaLnBrk="1" latinLnBrk="0" hangingPunct="1">
              <a:lnSpc>
                <a:spcPct val="90000"/>
              </a:lnSpc>
              <a:spcBef>
                <a:spcPts val="600"/>
              </a:spcBef>
              <a:buFont typeface="Arial" panose="020B0604020202020204" pitchFamily="34" charset="0"/>
              <a:buChar char="•"/>
              <a:tabLst/>
              <a:defRPr sz="1400" b="0" i="0" kern="1200">
                <a:solidFill>
                  <a:schemeClr val="tx1"/>
                </a:solidFill>
                <a:latin typeface="+mn-lt"/>
                <a:ea typeface="+mn-ea"/>
                <a:cs typeface="+mn-cs"/>
              </a:defRPr>
            </a:lvl3pPr>
            <a:lvl4pPr marL="915988" indent="-227013" algn="l" defTabSz="914400" rtl="0" eaLnBrk="1" latinLnBrk="0" hangingPunct="1">
              <a:lnSpc>
                <a:spcPct val="90000"/>
              </a:lnSpc>
              <a:spcBef>
                <a:spcPts val="600"/>
              </a:spcBef>
              <a:buFont typeface="Arial" panose="020B0604020202020204" pitchFamily="34" charset="0"/>
              <a:buChar char="•"/>
              <a:tabLst/>
              <a:defRPr sz="1200" b="0" i="0" kern="1200">
                <a:solidFill>
                  <a:schemeClr val="tx1"/>
                </a:solidFill>
                <a:latin typeface="+mn-lt"/>
                <a:ea typeface="+mn-ea"/>
                <a:cs typeface="+mn-cs"/>
              </a:defRPr>
            </a:lvl4pPr>
            <a:lvl5pPr marL="1144588" indent="-228600" algn="l" defTabSz="914400" rtl="0" eaLnBrk="1" latinLnBrk="0" hangingPunct="1">
              <a:lnSpc>
                <a:spcPct val="90000"/>
              </a:lnSpc>
              <a:spcBef>
                <a:spcPts val="600"/>
              </a:spcBef>
              <a:buFont typeface="Arial" panose="020B0604020202020204" pitchFamily="34" charset="0"/>
              <a:buChar char="•"/>
              <a:tabLst/>
              <a:defRPr sz="10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t>There are exceptional cases where no booking reference is issued. However, for these cases the OMG contact who places the order should make you aware and advise where to submit your invoice. </a:t>
            </a:r>
          </a:p>
          <a:p>
            <a:endParaRPr lang="en-GB" sz="1200" dirty="0"/>
          </a:p>
          <a:p>
            <a:r>
              <a:rPr lang="en-US" sz="1200" b="1" dirty="0"/>
              <a:t>Before creating the invoice, we ask our suppliers to make sure they receive/request a booking reference. Alternativity direct the invoice via the OMG contact that created the booking.</a:t>
            </a:r>
            <a:endParaRPr lang="en-GB" sz="1200" dirty="0"/>
          </a:p>
        </p:txBody>
      </p:sp>
    </p:spTree>
    <p:extLst>
      <p:ext uri="{BB962C8B-B14F-4D97-AF65-F5344CB8AC3E}">
        <p14:creationId xmlns:p14="http://schemas.microsoft.com/office/powerpoint/2010/main" val="2157079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41A6D62-834F-D44E-A034-C081A1FCE57B}"/>
              </a:ext>
            </a:extLst>
          </p:cNvPr>
          <p:cNvSpPr>
            <a:spLocks noGrp="1"/>
          </p:cNvSpPr>
          <p:nvPr>
            <p:ph type="body" sz="quarter" idx="14"/>
          </p:nvPr>
        </p:nvSpPr>
        <p:spPr>
          <a:xfrm>
            <a:off x="10093170" y="477101"/>
            <a:ext cx="1925837" cy="318170"/>
          </a:xfrm>
        </p:spPr>
        <p:txBody>
          <a:bodyPr>
            <a:normAutofit/>
          </a:bodyPr>
          <a:lstStyle/>
          <a:p>
            <a:r>
              <a:rPr lang="en-US" dirty="0"/>
              <a:t>UNDERSTAND OMG’S REQUIREMENTS</a:t>
            </a:r>
          </a:p>
        </p:txBody>
      </p:sp>
      <p:sp>
        <p:nvSpPr>
          <p:cNvPr id="12" name="Text Placeholder 2">
            <a:extLst>
              <a:ext uri="{FF2B5EF4-FFF2-40B4-BE49-F238E27FC236}">
                <a16:creationId xmlns:a16="http://schemas.microsoft.com/office/drawing/2014/main" id="{0A611192-21F4-6947-A353-B914F85AC75E}"/>
              </a:ext>
            </a:extLst>
          </p:cNvPr>
          <p:cNvSpPr txBox="1">
            <a:spLocks/>
          </p:cNvSpPr>
          <p:nvPr/>
        </p:nvSpPr>
        <p:spPr>
          <a:xfrm>
            <a:off x="5839522" y="886181"/>
            <a:ext cx="3601843" cy="1167346"/>
          </a:xfrm>
          <a:prstGeom prst="rect">
            <a:avLst/>
          </a:prstGeom>
        </p:spPr>
        <p:txBody>
          <a:bodyPr vert="horz" lIns="0" tIns="0" rIns="0" bIns="0" rtlCol="0" anchor="ctr" anchorCtr="0">
            <a:noAutofit/>
          </a:bodyPr>
          <a:lstStyle>
            <a:lvl1pPr marL="0" indent="0" algn="l" defTabSz="914400" rtl="0" eaLnBrk="1" latinLnBrk="0" hangingPunct="1">
              <a:lnSpc>
                <a:spcPct val="90000"/>
              </a:lnSpc>
              <a:spcBef>
                <a:spcPts val="600"/>
              </a:spcBef>
              <a:buFont typeface="Arial" panose="020B0604020202020204" pitchFamily="34" charset="0"/>
              <a:buNone/>
              <a:defRPr sz="4400" b="1" i="0" kern="1200">
                <a:solidFill>
                  <a:schemeClr val="accent1"/>
                </a:solidFill>
                <a:latin typeface="+mj-lt"/>
                <a:ea typeface="+mn-ea"/>
                <a:cs typeface="+mn-cs"/>
              </a:defRPr>
            </a:lvl1pPr>
            <a:lvl2pPr marL="460375" indent="-227013" algn="l" defTabSz="914400" rtl="0" eaLnBrk="1" latinLnBrk="0" hangingPunct="1">
              <a:lnSpc>
                <a:spcPct val="90000"/>
              </a:lnSpc>
              <a:spcBef>
                <a:spcPts val="600"/>
              </a:spcBef>
              <a:buFont typeface="Arial" panose="020B0604020202020204" pitchFamily="34" charset="0"/>
              <a:buChar char="•"/>
              <a:tabLst/>
              <a:defRPr sz="1600" b="0" i="0" kern="1200">
                <a:solidFill>
                  <a:schemeClr val="tx1"/>
                </a:solidFill>
                <a:latin typeface="+mn-lt"/>
                <a:ea typeface="+mn-ea"/>
                <a:cs typeface="+mn-cs"/>
              </a:defRPr>
            </a:lvl2pPr>
            <a:lvl3pPr marL="688975" indent="-228600" algn="l" defTabSz="914400" rtl="0" eaLnBrk="1" latinLnBrk="0" hangingPunct="1">
              <a:lnSpc>
                <a:spcPct val="90000"/>
              </a:lnSpc>
              <a:spcBef>
                <a:spcPts val="600"/>
              </a:spcBef>
              <a:buFont typeface="Arial" panose="020B0604020202020204" pitchFamily="34" charset="0"/>
              <a:buChar char="•"/>
              <a:tabLst/>
              <a:defRPr sz="1400" b="0" i="0" kern="1200">
                <a:solidFill>
                  <a:schemeClr val="tx1"/>
                </a:solidFill>
                <a:latin typeface="+mn-lt"/>
                <a:ea typeface="+mn-ea"/>
                <a:cs typeface="+mn-cs"/>
              </a:defRPr>
            </a:lvl3pPr>
            <a:lvl4pPr marL="915988" indent="-227013" algn="l" defTabSz="914400" rtl="0" eaLnBrk="1" latinLnBrk="0" hangingPunct="1">
              <a:lnSpc>
                <a:spcPct val="90000"/>
              </a:lnSpc>
              <a:spcBef>
                <a:spcPts val="600"/>
              </a:spcBef>
              <a:buFont typeface="Arial" panose="020B0604020202020204" pitchFamily="34" charset="0"/>
              <a:buChar char="•"/>
              <a:tabLst/>
              <a:defRPr sz="1200" b="0" i="0" kern="1200">
                <a:solidFill>
                  <a:schemeClr val="tx1"/>
                </a:solidFill>
                <a:latin typeface="+mn-lt"/>
                <a:ea typeface="+mn-ea"/>
                <a:cs typeface="+mn-cs"/>
              </a:defRPr>
            </a:lvl4pPr>
            <a:lvl5pPr marL="1144588" indent="-228600" algn="l" defTabSz="914400" rtl="0" eaLnBrk="1" latinLnBrk="0" hangingPunct="1">
              <a:lnSpc>
                <a:spcPct val="90000"/>
              </a:lnSpc>
              <a:spcBef>
                <a:spcPts val="600"/>
              </a:spcBef>
              <a:buFont typeface="Arial" panose="020B0604020202020204" pitchFamily="34" charset="0"/>
              <a:buChar char="•"/>
              <a:tabLst/>
              <a:defRPr sz="10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2.2 How do we process supplier invoices?</a:t>
            </a:r>
          </a:p>
        </p:txBody>
      </p:sp>
      <p:sp>
        <p:nvSpPr>
          <p:cNvPr id="13" name="Text Placeholder 4">
            <a:extLst>
              <a:ext uri="{FF2B5EF4-FFF2-40B4-BE49-F238E27FC236}">
                <a16:creationId xmlns:a16="http://schemas.microsoft.com/office/drawing/2014/main" id="{E7E4ABB6-85C4-734C-9E67-DE3314249C44}"/>
              </a:ext>
            </a:extLst>
          </p:cNvPr>
          <p:cNvSpPr txBox="1">
            <a:spLocks/>
          </p:cNvSpPr>
          <p:nvPr/>
        </p:nvSpPr>
        <p:spPr>
          <a:xfrm>
            <a:off x="5839521" y="2053527"/>
            <a:ext cx="5657385" cy="2493149"/>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600"/>
              </a:spcBef>
              <a:buFont typeface="Arial" panose="020B0604020202020204" pitchFamily="34" charset="0"/>
              <a:buNone/>
              <a:defRPr sz="1600" b="0" i="0" kern="1200">
                <a:solidFill>
                  <a:schemeClr val="tx1"/>
                </a:solidFill>
                <a:latin typeface="+mn-lt"/>
                <a:ea typeface="+mn-ea"/>
                <a:cs typeface="+mn-cs"/>
              </a:defRPr>
            </a:lvl1pPr>
            <a:lvl2pPr marL="460375" indent="-227013" algn="l" defTabSz="914400" rtl="0" eaLnBrk="1" latinLnBrk="0" hangingPunct="1">
              <a:lnSpc>
                <a:spcPct val="90000"/>
              </a:lnSpc>
              <a:spcBef>
                <a:spcPts val="600"/>
              </a:spcBef>
              <a:buFont typeface="Arial" panose="020B0604020202020204" pitchFamily="34" charset="0"/>
              <a:buChar char="•"/>
              <a:tabLst/>
              <a:defRPr sz="1600" b="0" i="0" kern="1200">
                <a:solidFill>
                  <a:schemeClr val="tx1"/>
                </a:solidFill>
                <a:latin typeface="+mn-lt"/>
                <a:ea typeface="+mn-ea"/>
                <a:cs typeface="+mn-cs"/>
              </a:defRPr>
            </a:lvl2pPr>
            <a:lvl3pPr marL="688975" indent="-228600" algn="l" defTabSz="914400" rtl="0" eaLnBrk="1" latinLnBrk="0" hangingPunct="1">
              <a:lnSpc>
                <a:spcPct val="90000"/>
              </a:lnSpc>
              <a:spcBef>
                <a:spcPts val="600"/>
              </a:spcBef>
              <a:buFont typeface="Arial" panose="020B0604020202020204" pitchFamily="34" charset="0"/>
              <a:buChar char="•"/>
              <a:tabLst/>
              <a:defRPr sz="1400" b="0" i="0" kern="1200">
                <a:solidFill>
                  <a:schemeClr val="tx1"/>
                </a:solidFill>
                <a:latin typeface="+mn-lt"/>
                <a:ea typeface="+mn-ea"/>
                <a:cs typeface="+mn-cs"/>
              </a:defRPr>
            </a:lvl3pPr>
            <a:lvl4pPr marL="915988" indent="-227013" algn="l" defTabSz="914400" rtl="0" eaLnBrk="1" latinLnBrk="0" hangingPunct="1">
              <a:lnSpc>
                <a:spcPct val="90000"/>
              </a:lnSpc>
              <a:spcBef>
                <a:spcPts val="600"/>
              </a:spcBef>
              <a:buFont typeface="Arial" panose="020B0604020202020204" pitchFamily="34" charset="0"/>
              <a:buChar char="•"/>
              <a:tabLst/>
              <a:defRPr sz="1200" b="0" i="0" kern="1200">
                <a:solidFill>
                  <a:schemeClr val="tx1"/>
                </a:solidFill>
                <a:latin typeface="+mn-lt"/>
                <a:ea typeface="+mn-ea"/>
                <a:cs typeface="+mn-cs"/>
              </a:defRPr>
            </a:lvl4pPr>
            <a:lvl5pPr marL="1144588" indent="-228600" algn="l" defTabSz="914400" rtl="0" eaLnBrk="1" latinLnBrk="0" hangingPunct="1">
              <a:lnSpc>
                <a:spcPct val="90000"/>
              </a:lnSpc>
              <a:spcBef>
                <a:spcPts val="600"/>
              </a:spcBef>
              <a:buFont typeface="Arial" panose="020B0604020202020204" pitchFamily="34" charset="0"/>
              <a:buChar char="•"/>
              <a:tabLst/>
              <a:defRPr sz="10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b="1" dirty="0"/>
              <a:t>Tungsten Network runs a series of validation steps on each </a:t>
            </a:r>
            <a:br>
              <a:rPr lang="en-US" sz="1200" b="1" dirty="0"/>
            </a:br>
            <a:r>
              <a:rPr lang="en-US" sz="1200" b="1" dirty="0"/>
              <a:t>invoice submitted by our suppliers</a:t>
            </a:r>
            <a:r>
              <a:rPr lang="en-US" sz="1200" dirty="0"/>
              <a:t> </a:t>
            </a:r>
          </a:p>
          <a:p>
            <a:br>
              <a:rPr lang="en-US" sz="1200" dirty="0"/>
            </a:br>
            <a:r>
              <a:rPr lang="en-US" sz="1200" dirty="0"/>
              <a:t>This is to ensure that all information required is present</a:t>
            </a:r>
            <a:endParaRPr lang="en-GB" sz="1200" dirty="0"/>
          </a:p>
          <a:p>
            <a:pPr marL="171450" lvl="0" indent="-171450">
              <a:buFont typeface="Arial" panose="020B0604020202020204" pitchFamily="34" charset="0"/>
              <a:buChar char="•"/>
            </a:pPr>
            <a:r>
              <a:rPr lang="en-US" sz="1200" dirty="0"/>
              <a:t>from a legal and tax perspective in the respective jurisdiction</a:t>
            </a:r>
            <a:endParaRPr lang="en-GB" sz="1200" dirty="0"/>
          </a:p>
          <a:p>
            <a:pPr marL="171450" lvl="0" indent="-171450">
              <a:buFont typeface="Arial" panose="020B0604020202020204" pitchFamily="34" charset="0"/>
              <a:buChar char="•"/>
            </a:pPr>
            <a:r>
              <a:rPr lang="en-US" sz="1200" dirty="0"/>
              <a:t>when submitted to OMG for fast and efficient processing of your documents</a:t>
            </a:r>
            <a:endParaRPr lang="en-GB" sz="1200" dirty="0"/>
          </a:p>
          <a:p>
            <a:r>
              <a:rPr lang="en-US" sz="1200" dirty="0"/>
              <a:t> </a:t>
            </a:r>
            <a:endParaRPr lang="en-GB" sz="1200" dirty="0"/>
          </a:p>
          <a:p>
            <a:r>
              <a:rPr lang="en-US" sz="1200" dirty="0"/>
              <a:t>The required fields are highlighted in the Tungsten Network web form (if you are using this for your invoice data input). However, there are certain validation steps which can only be performed once you have submitted the invoice. Therefore, please check the status of your invoices on a regular basis and resubmit any failed invoices/credits, once you have corrected the information which caused the failure.</a:t>
            </a:r>
            <a:endParaRPr lang="en-GB" sz="1200" dirty="0"/>
          </a:p>
          <a:p>
            <a:r>
              <a:rPr lang="en-US" sz="1200" dirty="0"/>
              <a:t> </a:t>
            </a:r>
            <a:endParaRPr lang="en-GB" sz="1200" dirty="0"/>
          </a:p>
          <a:p>
            <a:r>
              <a:rPr lang="en-US" sz="1200" dirty="0"/>
              <a:t>Once we receive your invoice If your invoice is not 100%, therefore causing a query, it will be directed to an contact. The contact will review your invoice in query and work with you and the Buyer to bring the invoice to a satisfactory state.</a:t>
            </a:r>
          </a:p>
          <a:p>
            <a:endParaRPr lang="en-US" sz="1200" b="1" dirty="0"/>
          </a:p>
          <a:p>
            <a:r>
              <a:rPr lang="en-US" sz="1200" b="1" dirty="0"/>
              <a:t>When the invoice matches the booking reference 100% and your pay </a:t>
            </a:r>
            <a:br>
              <a:rPr lang="en-US" sz="1200" b="1" dirty="0"/>
            </a:br>
            <a:r>
              <a:rPr lang="en-US" sz="1200" b="1" dirty="0"/>
              <a:t>due date has arrived, we will be able to release your invoice for payment. </a:t>
            </a:r>
            <a:endParaRPr lang="en-GB" sz="1200" dirty="0"/>
          </a:p>
        </p:txBody>
      </p:sp>
      <p:pic>
        <p:nvPicPr>
          <p:cNvPr id="14" name="Picture Placeholder 9" descr="A hand holding a computer&#10;&#10;Description automatically generated">
            <a:extLst>
              <a:ext uri="{FF2B5EF4-FFF2-40B4-BE49-F238E27FC236}">
                <a16:creationId xmlns:a16="http://schemas.microsoft.com/office/drawing/2014/main" id="{D466D247-5944-D740-A15F-713C67835D8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5141343" cy="6858000"/>
          </a:xfrm>
          <a:prstGeom prst="rect">
            <a:avLst/>
          </a:prstGeom>
        </p:spPr>
      </p:pic>
    </p:spTree>
    <p:extLst>
      <p:ext uri="{BB962C8B-B14F-4D97-AF65-F5344CB8AC3E}">
        <p14:creationId xmlns:p14="http://schemas.microsoft.com/office/powerpoint/2010/main" val="2541213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41A6D62-834F-D44E-A034-C081A1FCE57B}"/>
              </a:ext>
            </a:extLst>
          </p:cNvPr>
          <p:cNvSpPr>
            <a:spLocks noGrp="1"/>
          </p:cNvSpPr>
          <p:nvPr>
            <p:ph type="body" sz="quarter" idx="14"/>
          </p:nvPr>
        </p:nvSpPr>
        <p:spPr>
          <a:xfrm>
            <a:off x="10093170" y="477101"/>
            <a:ext cx="1925837" cy="318170"/>
          </a:xfrm>
        </p:spPr>
        <p:txBody>
          <a:bodyPr>
            <a:normAutofit/>
          </a:bodyPr>
          <a:lstStyle/>
          <a:p>
            <a:r>
              <a:rPr lang="en-US" dirty="0"/>
              <a:t>UNDERSTAND OMG’S REQUIREMENTS</a:t>
            </a:r>
          </a:p>
        </p:txBody>
      </p:sp>
      <p:sp>
        <p:nvSpPr>
          <p:cNvPr id="3" name="Text Placeholder 2">
            <a:extLst>
              <a:ext uri="{FF2B5EF4-FFF2-40B4-BE49-F238E27FC236}">
                <a16:creationId xmlns:a16="http://schemas.microsoft.com/office/drawing/2014/main" id="{13C44EDE-B1F6-674B-8BC9-FBFFB8595B24}"/>
              </a:ext>
            </a:extLst>
          </p:cNvPr>
          <p:cNvSpPr>
            <a:spLocks noGrp="1"/>
          </p:cNvSpPr>
          <p:nvPr>
            <p:ph type="body" sz="quarter" idx="40"/>
          </p:nvPr>
        </p:nvSpPr>
        <p:spPr>
          <a:xfrm>
            <a:off x="838199" y="795270"/>
            <a:ext cx="3601843" cy="1167346"/>
          </a:xfrm>
        </p:spPr>
        <p:txBody>
          <a:bodyPr/>
          <a:lstStyle/>
          <a:p>
            <a:r>
              <a:rPr lang="en-US" sz="2000" dirty="0"/>
              <a:t>2.3 Which OMG entity should I invoice?</a:t>
            </a:r>
          </a:p>
        </p:txBody>
      </p:sp>
      <p:sp>
        <p:nvSpPr>
          <p:cNvPr id="5" name="Text Placeholder 4">
            <a:extLst>
              <a:ext uri="{FF2B5EF4-FFF2-40B4-BE49-F238E27FC236}">
                <a16:creationId xmlns:a16="http://schemas.microsoft.com/office/drawing/2014/main" id="{0C6AD671-687B-7346-86C9-079EF80166F3}"/>
              </a:ext>
            </a:extLst>
          </p:cNvPr>
          <p:cNvSpPr>
            <a:spLocks noGrp="1"/>
          </p:cNvSpPr>
          <p:nvPr>
            <p:ph type="body" sz="quarter" idx="42"/>
          </p:nvPr>
        </p:nvSpPr>
        <p:spPr>
          <a:xfrm>
            <a:off x="838201" y="1624614"/>
            <a:ext cx="4280210" cy="2178761"/>
          </a:xfrm>
        </p:spPr>
        <p:txBody>
          <a:bodyPr/>
          <a:lstStyle/>
          <a:p>
            <a:r>
              <a:rPr lang="en-US" sz="1200" dirty="0"/>
              <a:t>If your entity does not appear in the list shown here, there is a possibility it is a subsidiary. Here are alternative names you may </a:t>
            </a:r>
            <a:r>
              <a:rPr lang="en-US" sz="1200" dirty="0" err="1"/>
              <a:t>recognise</a:t>
            </a:r>
            <a:r>
              <a:rPr lang="en-US" sz="1200" dirty="0"/>
              <a:t> (in the blue boxes), and which you should invoice (in the header of the column).</a:t>
            </a:r>
            <a:endParaRPr lang="en-GB" sz="1200" dirty="0"/>
          </a:p>
          <a:p>
            <a:r>
              <a:rPr lang="en-US" sz="1200" dirty="0"/>
              <a:t>For example, if the documentation you receive containing your booking reference does not have the name OMG, but it has one of the names below (e.g. OMD UK) you would invoice OMD Group limited</a:t>
            </a:r>
          </a:p>
          <a:p>
            <a:r>
              <a:rPr lang="en-US" sz="1200" dirty="0"/>
              <a:t>Please note that OMD EMEA Limited and PHD International Limited are separate legal and tax entities from OMD Group Limited and PHD Media Limited </a:t>
            </a:r>
            <a:endParaRPr lang="en-GB" sz="1200" dirty="0"/>
          </a:p>
        </p:txBody>
      </p:sp>
      <p:graphicFrame>
        <p:nvGraphicFramePr>
          <p:cNvPr id="4" name="Table 3">
            <a:extLst>
              <a:ext uri="{FF2B5EF4-FFF2-40B4-BE49-F238E27FC236}">
                <a16:creationId xmlns:a16="http://schemas.microsoft.com/office/drawing/2014/main" id="{70987520-6231-AB46-AE07-24389A87759E}"/>
              </a:ext>
            </a:extLst>
          </p:cNvPr>
          <p:cNvGraphicFramePr>
            <a:graphicFrameLocks noGrp="1"/>
          </p:cNvGraphicFramePr>
          <p:nvPr>
            <p:extLst>
              <p:ext uri="{D42A27DB-BD31-4B8C-83A1-F6EECF244321}">
                <p14:modId xmlns:p14="http://schemas.microsoft.com/office/powerpoint/2010/main" val="2460071109"/>
              </p:ext>
            </p:extLst>
          </p:nvPr>
        </p:nvGraphicFramePr>
        <p:xfrm>
          <a:off x="5762290" y="1531840"/>
          <a:ext cx="5705099" cy="4273404"/>
        </p:xfrm>
        <a:graphic>
          <a:graphicData uri="http://schemas.openxmlformats.org/drawingml/2006/table">
            <a:tbl>
              <a:tblPr firstRow="1" firstCol="1" bandRow="1">
                <a:tableStyleId>{5C22544A-7EE6-4342-B048-85BDC9FD1C3A}</a:tableStyleId>
              </a:tblPr>
              <a:tblGrid>
                <a:gridCol w="1170755">
                  <a:extLst>
                    <a:ext uri="{9D8B030D-6E8A-4147-A177-3AD203B41FA5}">
                      <a16:colId xmlns:a16="http://schemas.microsoft.com/office/drawing/2014/main" val="2412394878"/>
                    </a:ext>
                  </a:extLst>
                </a:gridCol>
                <a:gridCol w="1034473">
                  <a:extLst>
                    <a:ext uri="{9D8B030D-6E8A-4147-A177-3AD203B41FA5}">
                      <a16:colId xmlns:a16="http://schemas.microsoft.com/office/drawing/2014/main" val="2417434852"/>
                    </a:ext>
                  </a:extLst>
                </a:gridCol>
                <a:gridCol w="2557762">
                  <a:extLst>
                    <a:ext uri="{9D8B030D-6E8A-4147-A177-3AD203B41FA5}">
                      <a16:colId xmlns:a16="http://schemas.microsoft.com/office/drawing/2014/main" val="1837682095"/>
                    </a:ext>
                  </a:extLst>
                </a:gridCol>
                <a:gridCol w="942109">
                  <a:extLst>
                    <a:ext uri="{9D8B030D-6E8A-4147-A177-3AD203B41FA5}">
                      <a16:colId xmlns:a16="http://schemas.microsoft.com/office/drawing/2014/main" val="1117778677"/>
                    </a:ext>
                  </a:extLst>
                </a:gridCol>
              </a:tblGrid>
              <a:tr h="466422">
                <a:tc gridSpan="4">
                  <a:txBody>
                    <a:bodyPr/>
                    <a:lstStyle/>
                    <a:p>
                      <a:pPr algn="l">
                        <a:lnSpc>
                          <a:spcPts val="1110"/>
                        </a:lnSpc>
                        <a:spcAft>
                          <a:spcPts val="1000"/>
                        </a:spcAft>
                      </a:pPr>
                      <a:r>
                        <a:rPr lang="en-US" sz="1400" dirty="0">
                          <a:solidFill>
                            <a:schemeClr val="accent1"/>
                          </a:solidFill>
                          <a:effectLst/>
                        </a:rPr>
                        <a:t>House Payables</a:t>
                      </a:r>
                      <a:endParaRPr lang="en-GB" sz="1400"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B w="6350" cap="flat" cmpd="sng" algn="ctr">
                      <a:solidFill>
                        <a:schemeClr val="accent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32617936"/>
                  </a:ext>
                </a:extLst>
              </a:tr>
              <a:tr h="422998">
                <a:tc>
                  <a:txBody>
                    <a:bodyPr/>
                    <a:lstStyle/>
                    <a:p>
                      <a:pPr algn="l">
                        <a:lnSpc>
                          <a:spcPts val="1110"/>
                        </a:lnSpc>
                        <a:spcAft>
                          <a:spcPts val="1000"/>
                        </a:spcAft>
                      </a:pPr>
                      <a:r>
                        <a:rPr lang="en-US" sz="1000" b="1" dirty="0">
                          <a:solidFill>
                            <a:schemeClr val="accent1"/>
                          </a:solidFill>
                          <a:effectLst/>
                        </a:rPr>
                        <a:t>Entity Name</a:t>
                      </a:r>
                      <a:endParaRPr lang="en-GB" sz="1000" b="1"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tc>
                  <a:txBody>
                    <a:bodyPr/>
                    <a:lstStyle/>
                    <a:p>
                      <a:pPr algn="l">
                        <a:lnSpc>
                          <a:spcPts val="1110"/>
                        </a:lnSpc>
                        <a:spcAft>
                          <a:spcPts val="1000"/>
                        </a:spcAft>
                      </a:pPr>
                      <a:r>
                        <a:rPr lang="en-US" sz="1000" b="1" dirty="0">
                          <a:solidFill>
                            <a:schemeClr val="accent1"/>
                          </a:solidFill>
                          <a:effectLst/>
                        </a:rPr>
                        <a:t>Tungsten AAA#</a:t>
                      </a:r>
                      <a:endParaRPr lang="en-GB" sz="1000" b="1"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tc>
                  <a:txBody>
                    <a:bodyPr/>
                    <a:lstStyle/>
                    <a:p>
                      <a:pPr algn="l">
                        <a:lnSpc>
                          <a:spcPts val="1110"/>
                        </a:lnSpc>
                        <a:spcAft>
                          <a:spcPts val="1000"/>
                        </a:spcAft>
                      </a:pPr>
                      <a:r>
                        <a:rPr lang="en-US" sz="1000" b="1" dirty="0">
                          <a:solidFill>
                            <a:schemeClr val="accent1"/>
                          </a:solidFill>
                          <a:effectLst/>
                        </a:rPr>
                        <a:t>Address</a:t>
                      </a:r>
                      <a:endParaRPr lang="en-GB" sz="1000" b="1"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tc>
                  <a:txBody>
                    <a:bodyPr/>
                    <a:lstStyle/>
                    <a:p>
                      <a:pPr algn="l">
                        <a:lnSpc>
                          <a:spcPts val="1110"/>
                        </a:lnSpc>
                        <a:spcAft>
                          <a:spcPts val="1000"/>
                        </a:spcAft>
                      </a:pPr>
                      <a:r>
                        <a:rPr lang="en-US" sz="1000" b="1" dirty="0">
                          <a:solidFill>
                            <a:schemeClr val="accent1"/>
                          </a:solidFill>
                          <a:effectLst/>
                        </a:rPr>
                        <a:t>VAT ID</a:t>
                      </a:r>
                      <a:endParaRPr lang="en-GB" sz="1000" b="1"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257938876"/>
                  </a:ext>
                </a:extLst>
              </a:tr>
              <a:tr h="422998">
                <a:tc>
                  <a:txBody>
                    <a:bodyPr/>
                    <a:lstStyle/>
                    <a:p>
                      <a:pPr algn="l">
                        <a:lnSpc>
                          <a:spcPts val="1110"/>
                        </a:lnSpc>
                        <a:spcAft>
                          <a:spcPts val="1000"/>
                        </a:spcAft>
                      </a:pPr>
                      <a:r>
                        <a:rPr lang="en-MY" sz="1000" dirty="0">
                          <a:solidFill>
                            <a:schemeClr val="tx1"/>
                          </a:solidFill>
                          <a:effectLst/>
                        </a:rPr>
                        <a:t>OMG UK Media Group UK Limited</a:t>
                      </a:r>
                      <a:endParaRPr lang="en-GB"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T w="6350" cap="flat" cmpd="sng" algn="ctr">
                      <a:solidFill>
                        <a:schemeClr val="accent1"/>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chemeClr val="bg1"/>
                    </a:solidFill>
                  </a:tcPr>
                </a:tc>
                <a:tc>
                  <a:txBody>
                    <a:bodyPr/>
                    <a:lstStyle/>
                    <a:p>
                      <a:pPr algn="l">
                        <a:lnSpc>
                          <a:spcPts val="1110"/>
                        </a:lnSpc>
                        <a:spcAft>
                          <a:spcPts val="1000"/>
                        </a:spcAft>
                      </a:pPr>
                      <a:r>
                        <a:rPr lang="en-MY" sz="1000" dirty="0">
                          <a:effectLst/>
                        </a:rPr>
                        <a:t>AAA059053041</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T w="6350" cap="flat" cmpd="sng" algn="ctr">
                      <a:solidFill>
                        <a:schemeClr val="accent1"/>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chemeClr val="bg1"/>
                    </a:solidFill>
                  </a:tcPr>
                </a:tc>
                <a:tc>
                  <a:txBody>
                    <a:bodyPr/>
                    <a:lstStyle/>
                    <a:p>
                      <a:pPr algn="l">
                        <a:lnSpc>
                          <a:spcPts val="1110"/>
                        </a:lnSpc>
                        <a:spcAft>
                          <a:spcPts val="1000"/>
                        </a:spcAft>
                      </a:pPr>
                      <a:r>
                        <a:rPr lang="en-MY" sz="1000" dirty="0">
                          <a:effectLst/>
                        </a:rPr>
                        <a:t>Bankside 2 &amp; 3, 90-100 Southwark Street, London SE1 0SW</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T w="6350" cap="flat" cmpd="sng" algn="ctr">
                      <a:solidFill>
                        <a:schemeClr val="accent1"/>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chemeClr val="bg1"/>
                    </a:solidFill>
                  </a:tcPr>
                </a:tc>
                <a:tc>
                  <a:txBody>
                    <a:bodyPr/>
                    <a:lstStyle/>
                    <a:p>
                      <a:pPr algn="l">
                        <a:lnSpc>
                          <a:spcPts val="1110"/>
                        </a:lnSpc>
                        <a:spcAft>
                          <a:spcPts val="1000"/>
                        </a:spcAft>
                      </a:pPr>
                      <a:r>
                        <a:rPr lang="en-MY" sz="1000" dirty="0">
                          <a:effectLst/>
                        </a:rPr>
                        <a:t>918213926</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T w="6350" cap="flat" cmpd="sng" algn="ctr">
                      <a:solidFill>
                        <a:schemeClr val="accent1"/>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4385703"/>
                  </a:ext>
                </a:extLst>
              </a:tr>
              <a:tr h="422998">
                <a:tc>
                  <a:txBody>
                    <a:bodyPr/>
                    <a:lstStyle/>
                    <a:p>
                      <a:pPr algn="l">
                        <a:lnSpc>
                          <a:spcPts val="1110"/>
                        </a:lnSpc>
                        <a:spcAft>
                          <a:spcPts val="1000"/>
                        </a:spcAft>
                      </a:pPr>
                      <a:r>
                        <a:rPr lang="en-MY" sz="1000" dirty="0">
                          <a:solidFill>
                            <a:schemeClr val="tx1"/>
                          </a:solidFill>
                          <a:effectLst/>
                        </a:rPr>
                        <a:t>Resolution Media </a:t>
                      </a:r>
                      <a:br>
                        <a:rPr lang="en-MY" sz="1000" dirty="0">
                          <a:solidFill>
                            <a:schemeClr val="tx1"/>
                          </a:solidFill>
                          <a:effectLst/>
                        </a:rPr>
                      </a:br>
                      <a:r>
                        <a:rPr lang="en-MY" sz="1000" dirty="0">
                          <a:solidFill>
                            <a:schemeClr val="tx1"/>
                          </a:solidFill>
                          <a:effectLst/>
                        </a:rPr>
                        <a:t>UK Limited</a:t>
                      </a:r>
                      <a:endParaRPr lang="en-GB"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chemeClr val="bg1"/>
                    </a:solidFill>
                  </a:tcPr>
                </a:tc>
                <a:tc>
                  <a:txBody>
                    <a:bodyPr/>
                    <a:lstStyle/>
                    <a:p>
                      <a:pPr algn="l">
                        <a:lnSpc>
                          <a:spcPts val="1110"/>
                        </a:lnSpc>
                        <a:spcAft>
                          <a:spcPts val="1000"/>
                        </a:spcAft>
                      </a:pPr>
                      <a:r>
                        <a:rPr lang="en-MY" sz="1000" dirty="0">
                          <a:effectLst/>
                        </a:rPr>
                        <a:t>AAA251624045</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chemeClr val="bg1"/>
                    </a:solidFill>
                  </a:tcPr>
                </a:tc>
                <a:tc>
                  <a:txBody>
                    <a:bodyPr/>
                    <a:lstStyle/>
                    <a:p>
                      <a:pPr algn="l">
                        <a:lnSpc>
                          <a:spcPts val="1110"/>
                        </a:lnSpc>
                        <a:spcAft>
                          <a:spcPts val="1000"/>
                        </a:spcAft>
                      </a:pPr>
                      <a:r>
                        <a:rPr lang="en-MY" sz="1000" dirty="0">
                          <a:effectLst/>
                        </a:rPr>
                        <a:t>Bankside 2 &amp; 3, 90-100 Southwark Street, London SE1 0SW</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chemeClr val="bg1"/>
                    </a:solidFill>
                  </a:tcPr>
                </a:tc>
                <a:tc>
                  <a:txBody>
                    <a:bodyPr/>
                    <a:lstStyle/>
                    <a:p>
                      <a:pPr algn="l">
                        <a:lnSpc>
                          <a:spcPts val="1110"/>
                        </a:lnSpc>
                        <a:spcAft>
                          <a:spcPts val="1000"/>
                        </a:spcAft>
                      </a:pPr>
                      <a:r>
                        <a:rPr lang="en-MY" sz="1000" dirty="0">
                          <a:effectLst/>
                        </a:rPr>
                        <a:t>918213926</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19139431"/>
                  </a:ext>
                </a:extLst>
              </a:tr>
              <a:tr h="422998">
                <a:tc>
                  <a:txBody>
                    <a:bodyPr/>
                    <a:lstStyle/>
                    <a:p>
                      <a:pPr algn="l">
                        <a:lnSpc>
                          <a:spcPts val="1110"/>
                        </a:lnSpc>
                        <a:spcAft>
                          <a:spcPts val="1000"/>
                        </a:spcAft>
                      </a:pPr>
                      <a:r>
                        <a:rPr lang="en-MY" sz="1000" dirty="0">
                          <a:solidFill>
                            <a:schemeClr val="tx1"/>
                          </a:solidFill>
                          <a:effectLst/>
                        </a:rPr>
                        <a:t>OMD Group Limited</a:t>
                      </a:r>
                      <a:endParaRPr lang="en-GB"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chemeClr val="bg1"/>
                    </a:solidFill>
                  </a:tcPr>
                </a:tc>
                <a:tc>
                  <a:txBody>
                    <a:bodyPr/>
                    <a:lstStyle/>
                    <a:p>
                      <a:pPr algn="l">
                        <a:lnSpc>
                          <a:spcPts val="1110"/>
                        </a:lnSpc>
                        <a:spcAft>
                          <a:spcPts val="1000"/>
                        </a:spcAft>
                      </a:pPr>
                      <a:r>
                        <a:rPr lang="en-MY" sz="1000" dirty="0">
                          <a:effectLst/>
                        </a:rPr>
                        <a:t>AAA836774638</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chemeClr val="bg1"/>
                    </a:solidFill>
                  </a:tcPr>
                </a:tc>
                <a:tc>
                  <a:txBody>
                    <a:bodyPr/>
                    <a:lstStyle/>
                    <a:p>
                      <a:pPr algn="l">
                        <a:lnSpc>
                          <a:spcPts val="1110"/>
                        </a:lnSpc>
                        <a:spcAft>
                          <a:spcPts val="1000"/>
                        </a:spcAft>
                      </a:pPr>
                      <a:r>
                        <a:rPr lang="en-MY" sz="1000" dirty="0">
                          <a:effectLst/>
                        </a:rPr>
                        <a:t>Bankside 2 &amp; 3, 90-100 Southwark Street, London SE1 0SW</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chemeClr val="bg1"/>
                    </a:solidFill>
                  </a:tcPr>
                </a:tc>
                <a:tc>
                  <a:txBody>
                    <a:bodyPr/>
                    <a:lstStyle/>
                    <a:p>
                      <a:pPr algn="l">
                        <a:lnSpc>
                          <a:spcPts val="1110"/>
                        </a:lnSpc>
                        <a:spcAft>
                          <a:spcPts val="1000"/>
                        </a:spcAft>
                      </a:pPr>
                      <a:r>
                        <a:rPr lang="en-MY" sz="1000" dirty="0">
                          <a:effectLst/>
                        </a:rPr>
                        <a:t>918213926</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3838560"/>
                  </a:ext>
                </a:extLst>
              </a:tr>
              <a:tr h="422998">
                <a:tc>
                  <a:txBody>
                    <a:bodyPr/>
                    <a:lstStyle/>
                    <a:p>
                      <a:pPr algn="l">
                        <a:lnSpc>
                          <a:spcPts val="1110"/>
                        </a:lnSpc>
                        <a:spcAft>
                          <a:spcPts val="1000"/>
                        </a:spcAft>
                      </a:pPr>
                      <a:r>
                        <a:rPr lang="en-MY" sz="1000" dirty="0">
                          <a:solidFill>
                            <a:schemeClr val="tx1"/>
                          </a:solidFill>
                          <a:effectLst/>
                        </a:rPr>
                        <a:t>Manning Gottlieb OMD</a:t>
                      </a:r>
                      <a:endParaRPr lang="en-GB"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chemeClr val="bg1"/>
                    </a:solidFill>
                  </a:tcPr>
                </a:tc>
                <a:tc>
                  <a:txBody>
                    <a:bodyPr/>
                    <a:lstStyle/>
                    <a:p>
                      <a:pPr algn="l">
                        <a:lnSpc>
                          <a:spcPts val="1110"/>
                        </a:lnSpc>
                        <a:spcAft>
                          <a:spcPts val="1000"/>
                        </a:spcAft>
                      </a:pPr>
                      <a:r>
                        <a:rPr lang="en-MY" sz="1000" dirty="0">
                          <a:effectLst/>
                        </a:rPr>
                        <a:t>AAA386150940</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chemeClr val="bg1"/>
                    </a:solidFill>
                  </a:tcPr>
                </a:tc>
                <a:tc>
                  <a:txBody>
                    <a:bodyPr/>
                    <a:lstStyle/>
                    <a:p>
                      <a:pPr algn="l">
                        <a:lnSpc>
                          <a:spcPts val="1110"/>
                        </a:lnSpc>
                        <a:spcAft>
                          <a:spcPts val="1000"/>
                        </a:spcAft>
                      </a:pPr>
                      <a:r>
                        <a:rPr lang="en-MY" sz="1000" dirty="0">
                          <a:effectLst/>
                        </a:rPr>
                        <a:t>Bankside 2 &amp; 3, 90-100 Southwark Street, London SE1 0SW</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chemeClr val="bg1"/>
                    </a:solidFill>
                  </a:tcPr>
                </a:tc>
                <a:tc>
                  <a:txBody>
                    <a:bodyPr/>
                    <a:lstStyle/>
                    <a:p>
                      <a:pPr algn="l">
                        <a:lnSpc>
                          <a:spcPts val="1110"/>
                        </a:lnSpc>
                        <a:spcAft>
                          <a:spcPts val="1000"/>
                        </a:spcAft>
                      </a:pPr>
                      <a:r>
                        <a:rPr lang="en-MY" sz="1000" dirty="0">
                          <a:effectLst/>
                        </a:rPr>
                        <a:t>918213926</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68119348"/>
                  </a:ext>
                </a:extLst>
              </a:tr>
              <a:tr h="422998">
                <a:tc>
                  <a:txBody>
                    <a:bodyPr/>
                    <a:lstStyle/>
                    <a:p>
                      <a:pPr algn="l">
                        <a:lnSpc>
                          <a:spcPts val="1110"/>
                        </a:lnSpc>
                        <a:spcAft>
                          <a:spcPts val="1000"/>
                        </a:spcAft>
                      </a:pPr>
                      <a:r>
                        <a:rPr lang="en-MY" sz="1000" dirty="0">
                          <a:solidFill>
                            <a:schemeClr val="tx1"/>
                          </a:solidFill>
                          <a:effectLst/>
                        </a:rPr>
                        <a:t>PHD Media Limited</a:t>
                      </a:r>
                      <a:endParaRPr lang="en-GB"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chemeClr val="bg1"/>
                    </a:solidFill>
                  </a:tcPr>
                </a:tc>
                <a:tc>
                  <a:txBody>
                    <a:bodyPr/>
                    <a:lstStyle/>
                    <a:p>
                      <a:pPr algn="l">
                        <a:lnSpc>
                          <a:spcPts val="1110"/>
                        </a:lnSpc>
                        <a:spcAft>
                          <a:spcPts val="1000"/>
                        </a:spcAft>
                      </a:pPr>
                      <a:r>
                        <a:rPr lang="en-MY" sz="1000" dirty="0">
                          <a:effectLst/>
                        </a:rPr>
                        <a:t>AAA989620745</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chemeClr val="bg1"/>
                    </a:solidFill>
                  </a:tcPr>
                </a:tc>
                <a:tc>
                  <a:txBody>
                    <a:bodyPr/>
                    <a:lstStyle/>
                    <a:p>
                      <a:pPr algn="l">
                        <a:lnSpc>
                          <a:spcPts val="1110"/>
                        </a:lnSpc>
                        <a:spcAft>
                          <a:spcPts val="1000"/>
                        </a:spcAft>
                      </a:pPr>
                      <a:r>
                        <a:rPr lang="en-MY" sz="1000" dirty="0">
                          <a:effectLst/>
                        </a:rPr>
                        <a:t>Bankside 2 &amp; 3, 90-100 Southwark Street, London SE1 0SW</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chemeClr val="bg1"/>
                    </a:solidFill>
                  </a:tcPr>
                </a:tc>
                <a:tc>
                  <a:txBody>
                    <a:bodyPr/>
                    <a:lstStyle/>
                    <a:p>
                      <a:pPr algn="l">
                        <a:lnSpc>
                          <a:spcPts val="1110"/>
                        </a:lnSpc>
                        <a:spcAft>
                          <a:spcPts val="1000"/>
                        </a:spcAft>
                      </a:pPr>
                      <a:r>
                        <a:rPr lang="en-MY" sz="1000" dirty="0">
                          <a:effectLst/>
                        </a:rPr>
                        <a:t>918213926</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2193089"/>
                  </a:ext>
                </a:extLst>
              </a:tr>
              <a:tr h="422998">
                <a:tc>
                  <a:txBody>
                    <a:bodyPr/>
                    <a:lstStyle/>
                    <a:p>
                      <a:pPr algn="l">
                        <a:lnSpc>
                          <a:spcPts val="1110"/>
                        </a:lnSpc>
                        <a:spcAft>
                          <a:spcPts val="1000"/>
                        </a:spcAft>
                      </a:pPr>
                      <a:r>
                        <a:rPr lang="en-MY" sz="1000" dirty="0">
                          <a:solidFill>
                            <a:schemeClr val="tx1"/>
                          </a:solidFill>
                          <a:effectLst/>
                        </a:rPr>
                        <a:t>Hearts and Science Limited</a:t>
                      </a:r>
                      <a:endParaRPr lang="en-GB"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chemeClr val="bg1"/>
                    </a:solidFill>
                  </a:tcPr>
                </a:tc>
                <a:tc>
                  <a:txBody>
                    <a:bodyPr/>
                    <a:lstStyle/>
                    <a:p>
                      <a:pPr algn="l">
                        <a:lnSpc>
                          <a:spcPts val="1110"/>
                        </a:lnSpc>
                        <a:spcAft>
                          <a:spcPts val="1000"/>
                        </a:spcAft>
                      </a:pPr>
                      <a:r>
                        <a:rPr lang="en-MY" sz="1000" dirty="0">
                          <a:effectLst/>
                        </a:rPr>
                        <a:t>AAA422612382</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chemeClr val="bg1"/>
                    </a:solidFill>
                  </a:tcPr>
                </a:tc>
                <a:tc>
                  <a:txBody>
                    <a:bodyPr/>
                    <a:lstStyle/>
                    <a:p>
                      <a:pPr algn="l">
                        <a:lnSpc>
                          <a:spcPts val="1110"/>
                        </a:lnSpc>
                        <a:spcAft>
                          <a:spcPts val="1000"/>
                        </a:spcAft>
                      </a:pPr>
                      <a:r>
                        <a:rPr lang="en-MY" sz="1000" dirty="0">
                          <a:effectLst/>
                        </a:rPr>
                        <a:t>Bankside 2 &amp; 3, 90-100 Southwark Street, London SE1 0SW</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chemeClr val="bg1"/>
                    </a:solidFill>
                  </a:tcPr>
                </a:tc>
                <a:tc>
                  <a:txBody>
                    <a:bodyPr/>
                    <a:lstStyle/>
                    <a:p>
                      <a:pPr algn="l">
                        <a:lnSpc>
                          <a:spcPts val="1110"/>
                        </a:lnSpc>
                        <a:spcAft>
                          <a:spcPts val="1000"/>
                        </a:spcAft>
                      </a:pPr>
                      <a:r>
                        <a:rPr lang="en-MY" sz="1000" dirty="0">
                          <a:effectLst/>
                        </a:rPr>
                        <a:t>918213926</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53194611"/>
                  </a:ext>
                </a:extLst>
              </a:tr>
              <a:tr h="422998">
                <a:tc>
                  <a:txBody>
                    <a:bodyPr/>
                    <a:lstStyle/>
                    <a:p>
                      <a:pPr algn="l">
                        <a:lnSpc>
                          <a:spcPts val="1110"/>
                        </a:lnSpc>
                        <a:spcAft>
                          <a:spcPts val="1000"/>
                        </a:spcAft>
                      </a:pPr>
                      <a:r>
                        <a:rPr lang="en-MY" sz="1000" dirty="0">
                          <a:solidFill>
                            <a:schemeClr val="tx1"/>
                          </a:solidFill>
                          <a:effectLst/>
                        </a:rPr>
                        <a:t>OMD EMEA Limited</a:t>
                      </a:r>
                      <a:endParaRPr lang="en-GB"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chemeClr val="bg1"/>
                    </a:solidFill>
                  </a:tcPr>
                </a:tc>
                <a:tc>
                  <a:txBody>
                    <a:bodyPr/>
                    <a:lstStyle/>
                    <a:p>
                      <a:pPr algn="l">
                        <a:lnSpc>
                          <a:spcPts val="1110"/>
                        </a:lnSpc>
                        <a:spcAft>
                          <a:spcPts val="1000"/>
                        </a:spcAft>
                      </a:pPr>
                      <a:r>
                        <a:rPr lang="en-MY" sz="1000" dirty="0">
                          <a:effectLst/>
                        </a:rPr>
                        <a:t>AAA723110516</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chemeClr val="bg1"/>
                    </a:solidFill>
                  </a:tcPr>
                </a:tc>
                <a:tc>
                  <a:txBody>
                    <a:bodyPr/>
                    <a:lstStyle/>
                    <a:p>
                      <a:pPr algn="l">
                        <a:lnSpc>
                          <a:spcPts val="1110"/>
                        </a:lnSpc>
                        <a:spcAft>
                          <a:spcPts val="1000"/>
                        </a:spcAft>
                      </a:pPr>
                      <a:r>
                        <a:rPr lang="en-MY" sz="1000" dirty="0">
                          <a:effectLst/>
                        </a:rPr>
                        <a:t>Bankside 2 &amp; 3, 90-100 Southwark Street, London SE1 0SW</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chemeClr val="bg1"/>
                    </a:solidFill>
                  </a:tcPr>
                </a:tc>
                <a:tc>
                  <a:txBody>
                    <a:bodyPr/>
                    <a:lstStyle/>
                    <a:p>
                      <a:pPr algn="l">
                        <a:lnSpc>
                          <a:spcPts val="1110"/>
                        </a:lnSpc>
                        <a:spcAft>
                          <a:spcPts val="1000"/>
                        </a:spcAft>
                      </a:pPr>
                      <a:r>
                        <a:rPr lang="en-MY" sz="1000" dirty="0">
                          <a:effectLst/>
                        </a:rPr>
                        <a:t>266893939</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08394025"/>
                  </a:ext>
                </a:extLst>
              </a:tr>
              <a:tr h="422998">
                <a:tc>
                  <a:txBody>
                    <a:bodyPr/>
                    <a:lstStyle/>
                    <a:p>
                      <a:pPr algn="l">
                        <a:lnSpc>
                          <a:spcPts val="1110"/>
                        </a:lnSpc>
                        <a:spcAft>
                          <a:spcPts val="1000"/>
                        </a:spcAft>
                      </a:pPr>
                      <a:r>
                        <a:rPr lang="en-MY" sz="1000" dirty="0">
                          <a:solidFill>
                            <a:schemeClr val="tx1"/>
                          </a:solidFill>
                          <a:effectLst/>
                        </a:rPr>
                        <a:t>PHD International Limited</a:t>
                      </a:r>
                      <a:endParaRPr lang="en-GB"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chemeClr val="bg1"/>
                    </a:solidFill>
                  </a:tcPr>
                </a:tc>
                <a:tc>
                  <a:txBody>
                    <a:bodyPr/>
                    <a:lstStyle/>
                    <a:p>
                      <a:pPr algn="l">
                        <a:lnSpc>
                          <a:spcPts val="1110"/>
                        </a:lnSpc>
                        <a:spcAft>
                          <a:spcPts val="1000"/>
                        </a:spcAft>
                      </a:pPr>
                      <a:r>
                        <a:rPr lang="en-MY" sz="1000" dirty="0">
                          <a:effectLst/>
                        </a:rPr>
                        <a:t>AAA888890720</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chemeClr val="bg1"/>
                    </a:solidFill>
                  </a:tcPr>
                </a:tc>
                <a:tc>
                  <a:txBody>
                    <a:bodyPr/>
                    <a:lstStyle/>
                    <a:p>
                      <a:pPr algn="l">
                        <a:lnSpc>
                          <a:spcPts val="1110"/>
                        </a:lnSpc>
                        <a:spcAft>
                          <a:spcPts val="1000"/>
                        </a:spcAft>
                      </a:pPr>
                      <a:r>
                        <a:rPr lang="en-MY" sz="1000" dirty="0">
                          <a:effectLst/>
                        </a:rPr>
                        <a:t>Bankside 2 &amp; 3, 90-100 Southwark Street, London SE1 0SW</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chemeClr val="bg1"/>
                    </a:solidFill>
                  </a:tcPr>
                </a:tc>
                <a:tc>
                  <a:txBody>
                    <a:bodyPr/>
                    <a:lstStyle/>
                    <a:p>
                      <a:pPr algn="l">
                        <a:lnSpc>
                          <a:spcPts val="1110"/>
                        </a:lnSpc>
                        <a:spcAft>
                          <a:spcPts val="1000"/>
                        </a:spcAft>
                      </a:pPr>
                      <a:r>
                        <a:rPr lang="en-MY" sz="1000" dirty="0">
                          <a:effectLst/>
                        </a:rPr>
                        <a:t>266893939</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68988627"/>
                  </a:ext>
                </a:extLst>
              </a:tr>
            </a:tbl>
          </a:graphicData>
        </a:graphic>
      </p:graphicFrame>
      <p:sp>
        <p:nvSpPr>
          <p:cNvPr id="10" name="Rectangle 9">
            <a:extLst>
              <a:ext uri="{FF2B5EF4-FFF2-40B4-BE49-F238E27FC236}">
                <a16:creationId xmlns:a16="http://schemas.microsoft.com/office/drawing/2014/main" id="{5F469892-170C-8746-919F-93B7E66DFEE8}"/>
              </a:ext>
            </a:extLst>
          </p:cNvPr>
          <p:cNvSpPr/>
          <p:nvPr/>
        </p:nvSpPr>
        <p:spPr>
          <a:xfrm>
            <a:off x="838199" y="3694546"/>
            <a:ext cx="2006601" cy="25207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1412B24-92C4-6E4B-9669-601C8C42CC73}"/>
              </a:ext>
            </a:extLst>
          </p:cNvPr>
          <p:cNvSpPr/>
          <p:nvPr/>
        </p:nvSpPr>
        <p:spPr>
          <a:xfrm>
            <a:off x="2953326" y="3694546"/>
            <a:ext cx="2006601" cy="25207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324D6F7-58CD-394F-9A27-A90288580E12}"/>
              </a:ext>
            </a:extLst>
          </p:cNvPr>
          <p:cNvSpPr txBox="1"/>
          <p:nvPr/>
        </p:nvSpPr>
        <p:spPr>
          <a:xfrm>
            <a:off x="838199" y="3941419"/>
            <a:ext cx="2006601" cy="166199"/>
          </a:xfrm>
          <a:prstGeom prst="rect">
            <a:avLst/>
          </a:prstGeom>
          <a:noFill/>
        </p:spPr>
        <p:txBody>
          <a:bodyPr wrap="square" lIns="0" tIns="0" rIns="0" bIns="0" rtlCol="0">
            <a:spAutoFit/>
          </a:bodyPr>
          <a:lstStyle/>
          <a:p>
            <a:pPr algn="ctr" defTabSz="914400" rtl="0" eaLnBrk="1" latinLnBrk="0" hangingPunct="1">
              <a:lnSpc>
                <a:spcPct val="90000"/>
              </a:lnSpc>
              <a:spcBef>
                <a:spcPts val="600"/>
              </a:spcBef>
            </a:pPr>
            <a:r>
              <a:rPr lang="en-US" sz="1200" kern="1200" dirty="0">
                <a:solidFill>
                  <a:schemeClr val="bg1"/>
                </a:solidFill>
                <a:latin typeface="+mn-lt"/>
                <a:ea typeface="+mn-ea"/>
                <a:cs typeface="+mn-cs"/>
              </a:rPr>
              <a:t>OMD GROUP LIMITED</a:t>
            </a:r>
          </a:p>
        </p:txBody>
      </p:sp>
      <p:sp>
        <p:nvSpPr>
          <p:cNvPr id="13" name="TextBox 12">
            <a:extLst>
              <a:ext uri="{FF2B5EF4-FFF2-40B4-BE49-F238E27FC236}">
                <a16:creationId xmlns:a16="http://schemas.microsoft.com/office/drawing/2014/main" id="{296ED068-B436-994C-B056-F2D9CA0C2542}"/>
              </a:ext>
            </a:extLst>
          </p:cNvPr>
          <p:cNvSpPr txBox="1"/>
          <p:nvPr/>
        </p:nvSpPr>
        <p:spPr>
          <a:xfrm>
            <a:off x="2953326" y="3941419"/>
            <a:ext cx="2006601" cy="166199"/>
          </a:xfrm>
          <a:prstGeom prst="rect">
            <a:avLst/>
          </a:prstGeom>
          <a:noFill/>
        </p:spPr>
        <p:txBody>
          <a:bodyPr wrap="square" lIns="0" tIns="0" rIns="0" bIns="0" rtlCol="0">
            <a:spAutoFit/>
          </a:bodyPr>
          <a:lstStyle/>
          <a:p>
            <a:pPr algn="ctr" defTabSz="914400" rtl="0" eaLnBrk="1" latinLnBrk="0" hangingPunct="1">
              <a:lnSpc>
                <a:spcPct val="90000"/>
              </a:lnSpc>
              <a:spcBef>
                <a:spcPts val="600"/>
              </a:spcBef>
            </a:pPr>
            <a:r>
              <a:rPr lang="en-US" sz="1200" kern="1200" dirty="0">
                <a:solidFill>
                  <a:schemeClr val="bg1"/>
                </a:solidFill>
                <a:latin typeface="+mn-lt"/>
                <a:ea typeface="+mn-ea"/>
                <a:cs typeface="+mn-cs"/>
              </a:rPr>
              <a:t>PHD MEDIA LIMITED</a:t>
            </a:r>
          </a:p>
        </p:txBody>
      </p:sp>
      <p:sp>
        <p:nvSpPr>
          <p:cNvPr id="14" name="Graphic 8">
            <a:extLst>
              <a:ext uri="{FF2B5EF4-FFF2-40B4-BE49-F238E27FC236}">
                <a16:creationId xmlns:a16="http://schemas.microsoft.com/office/drawing/2014/main" id="{8D430B6D-C9AA-0544-9A97-0F58BD56208D}"/>
              </a:ext>
            </a:extLst>
          </p:cNvPr>
          <p:cNvSpPr/>
          <p:nvPr/>
        </p:nvSpPr>
        <p:spPr>
          <a:xfrm>
            <a:off x="3578210" y="4476277"/>
            <a:ext cx="756832" cy="498503"/>
          </a:xfrm>
          <a:custGeom>
            <a:avLst/>
            <a:gdLst>
              <a:gd name="connsiteX0" fmla="*/ 958576 w 966619"/>
              <a:gd name="connsiteY0" fmla="*/ 456610 h 636684"/>
              <a:gd name="connsiteX1" fmla="*/ 897920 w 966619"/>
              <a:gd name="connsiteY1" fmla="*/ 382021 h 636684"/>
              <a:gd name="connsiteX2" fmla="*/ 925551 w 966619"/>
              <a:gd name="connsiteY2" fmla="*/ 272365 h 636684"/>
              <a:gd name="connsiteX3" fmla="*/ 939556 w 966619"/>
              <a:gd name="connsiteY3" fmla="*/ 224503 h 636684"/>
              <a:gd name="connsiteX4" fmla="*/ 937663 w 966619"/>
              <a:gd name="connsiteY4" fmla="*/ 30591 h 636684"/>
              <a:gd name="connsiteX5" fmla="*/ 901610 w 966619"/>
              <a:gd name="connsiteY5" fmla="*/ 1021 h 636684"/>
              <a:gd name="connsiteX6" fmla="*/ 856000 w 966619"/>
              <a:gd name="connsiteY6" fmla="*/ 12015 h 636684"/>
              <a:gd name="connsiteX7" fmla="*/ 799981 w 966619"/>
              <a:gd name="connsiteY7" fmla="*/ 139868 h 636684"/>
              <a:gd name="connsiteX8" fmla="*/ 796290 w 966619"/>
              <a:gd name="connsiteY8" fmla="*/ 232843 h 636684"/>
              <a:gd name="connsiteX9" fmla="*/ 722197 w 966619"/>
              <a:gd name="connsiteY9" fmla="*/ 210760 h 636684"/>
              <a:gd name="connsiteX10" fmla="*/ 589151 w 966619"/>
              <a:gd name="connsiteY10" fmla="*/ 298997 h 636684"/>
              <a:gd name="connsiteX11" fmla="*/ 589151 w 966619"/>
              <a:gd name="connsiteY11" fmla="*/ 300039 h 636684"/>
              <a:gd name="connsiteX12" fmla="*/ 589151 w 966619"/>
              <a:gd name="connsiteY12" fmla="*/ 299186 h 636684"/>
              <a:gd name="connsiteX13" fmla="*/ 484398 w 966619"/>
              <a:gd name="connsiteY13" fmla="*/ 209623 h 636684"/>
              <a:gd name="connsiteX14" fmla="*/ 484398 w 966619"/>
              <a:gd name="connsiteY14" fmla="*/ 209623 h 636684"/>
              <a:gd name="connsiteX15" fmla="*/ 387973 w 966619"/>
              <a:gd name="connsiteY15" fmla="*/ 236729 h 636684"/>
              <a:gd name="connsiteX16" fmla="*/ 387973 w 966619"/>
              <a:gd name="connsiteY16" fmla="*/ 104042 h 636684"/>
              <a:gd name="connsiteX17" fmla="*/ 304984 w 966619"/>
              <a:gd name="connsiteY17" fmla="*/ 104042 h 636684"/>
              <a:gd name="connsiteX18" fmla="*/ 304984 w 966619"/>
              <a:gd name="connsiteY18" fmla="*/ 291794 h 636684"/>
              <a:gd name="connsiteX19" fmla="*/ 171560 w 966619"/>
              <a:gd name="connsiteY19" fmla="*/ 209244 h 636684"/>
              <a:gd name="connsiteX20" fmla="*/ 79014 w 966619"/>
              <a:gd name="connsiteY20" fmla="*/ 250566 h 636684"/>
              <a:gd name="connsiteX21" fmla="*/ 79014 w 966619"/>
              <a:gd name="connsiteY21" fmla="*/ 215404 h 636684"/>
              <a:gd name="connsiteX22" fmla="*/ 0 w 966619"/>
              <a:gd name="connsiteY22" fmla="*/ 215404 h 636684"/>
              <a:gd name="connsiteX23" fmla="*/ 0 w 966619"/>
              <a:gd name="connsiteY23" fmla="*/ 636684 h 636684"/>
              <a:gd name="connsiteX24" fmla="*/ 79014 w 966619"/>
              <a:gd name="connsiteY24" fmla="*/ 636684 h 636684"/>
              <a:gd name="connsiteX25" fmla="*/ 79014 w 966619"/>
              <a:gd name="connsiteY25" fmla="*/ 492624 h 636684"/>
              <a:gd name="connsiteX26" fmla="*/ 171560 w 966619"/>
              <a:gd name="connsiteY26" fmla="*/ 528829 h 636684"/>
              <a:gd name="connsiteX27" fmla="*/ 304984 w 966619"/>
              <a:gd name="connsiteY27" fmla="*/ 445236 h 636684"/>
              <a:gd name="connsiteX28" fmla="*/ 304984 w 966619"/>
              <a:gd name="connsiteY28" fmla="*/ 521057 h 636684"/>
              <a:gd name="connsiteX29" fmla="*/ 387973 w 966619"/>
              <a:gd name="connsiteY29" fmla="*/ 521057 h 636684"/>
              <a:gd name="connsiteX30" fmla="*/ 387973 w 966619"/>
              <a:gd name="connsiteY30" fmla="*/ 348754 h 636684"/>
              <a:gd name="connsiteX31" fmla="*/ 390433 w 966619"/>
              <a:gd name="connsiteY31" fmla="*/ 326387 h 636684"/>
              <a:gd name="connsiteX32" fmla="*/ 466135 w 966619"/>
              <a:gd name="connsiteY32" fmla="*/ 284212 h 636684"/>
              <a:gd name="connsiteX33" fmla="*/ 512786 w 966619"/>
              <a:gd name="connsiteY33" fmla="*/ 358990 h 636684"/>
              <a:gd name="connsiteX34" fmla="*/ 512786 w 966619"/>
              <a:gd name="connsiteY34" fmla="*/ 521057 h 636684"/>
              <a:gd name="connsiteX35" fmla="*/ 594828 w 966619"/>
              <a:gd name="connsiteY35" fmla="*/ 521057 h 636684"/>
              <a:gd name="connsiteX36" fmla="*/ 594828 w 966619"/>
              <a:gd name="connsiteY36" fmla="*/ 452439 h 636684"/>
              <a:gd name="connsiteX37" fmla="*/ 595491 w 966619"/>
              <a:gd name="connsiteY37" fmla="*/ 453956 h 636684"/>
              <a:gd name="connsiteX38" fmla="*/ 722386 w 966619"/>
              <a:gd name="connsiteY38" fmla="*/ 529777 h 636684"/>
              <a:gd name="connsiteX39" fmla="*/ 845402 w 966619"/>
              <a:gd name="connsiteY39" fmla="*/ 478219 h 636684"/>
              <a:gd name="connsiteX40" fmla="*/ 958955 w 966619"/>
              <a:gd name="connsiteY40" fmla="*/ 531198 h 636684"/>
              <a:gd name="connsiteX41" fmla="*/ 966619 w 966619"/>
              <a:gd name="connsiteY41" fmla="*/ 531198 h 636684"/>
              <a:gd name="connsiteX42" fmla="*/ 966619 w 966619"/>
              <a:gd name="connsiteY42" fmla="*/ 456610 h 636684"/>
              <a:gd name="connsiteX43" fmla="*/ 155851 w 966619"/>
              <a:gd name="connsiteY43" fmla="*/ 455851 h 636684"/>
              <a:gd name="connsiteX44" fmla="*/ 77311 w 966619"/>
              <a:gd name="connsiteY44" fmla="*/ 371027 h 636684"/>
              <a:gd name="connsiteX45" fmla="*/ 155851 w 966619"/>
              <a:gd name="connsiteY45" fmla="*/ 283548 h 636684"/>
              <a:gd name="connsiteX46" fmla="*/ 235433 w 966619"/>
              <a:gd name="connsiteY46" fmla="*/ 371027 h 636684"/>
              <a:gd name="connsiteX47" fmla="*/ 155851 w 966619"/>
              <a:gd name="connsiteY47" fmla="*/ 455851 h 636684"/>
              <a:gd name="connsiteX48" fmla="*/ 733741 w 966619"/>
              <a:gd name="connsiteY48" fmla="*/ 456420 h 636684"/>
              <a:gd name="connsiteX49" fmla="*/ 655106 w 966619"/>
              <a:gd name="connsiteY49" fmla="*/ 370269 h 636684"/>
              <a:gd name="connsiteX50" fmla="*/ 733741 w 966619"/>
              <a:gd name="connsiteY50" fmla="*/ 284117 h 636684"/>
              <a:gd name="connsiteX51" fmla="*/ 813039 w 966619"/>
              <a:gd name="connsiteY51" fmla="*/ 370269 h 636684"/>
              <a:gd name="connsiteX52" fmla="*/ 733741 w 966619"/>
              <a:gd name="connsiteY52" fmla="*/ 456420 h 636684"/>
              <a:gd name="connsiteX53" fmla="*/ 886091 w 966619"/>
              <a:gd name="connsiteY53" fmla="*/ 57413 h 636684"/>
              <a:gd name="connsiteX54" fmla="*/ 894513 w 966619"/>
              <a:gd name="connsiteY54" fmla="*/ 54664 h 636684"/>
              <a:gd name="connsiteX55" fmla="*/ 901516 w 966619"/>
              <a:gd name="connsiteY55" fmla="*/ 57507 h 636684"/>
              <a:gd name="connsiteX56" fmla="*/ 898109 w 966619"/>
              <a:gd name="connsiteY56" fmla="*/ 133802 h 636684"/>
              <a:gd name="connsiteX57" fmla="*/ 865557 w 966619"/>
              <a:gd name="connsiteY57" fmla="*/ 241373 h 636684"/>
              <a:gd name="connsiteX58" fmla="*/ 886091 w 966619"/>
              <a:gd name="connsiteY58" fmla="*/ 57413 h 636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966619" h="636684">
                <a:moveTo>
                  <a:pt x="958576" y="456610"/>
                </a:moveTo>
                <a:cubicBezTo>
                  <a:pt x="917129" y="456610"/>
                  <a:pt x="895933" y="432252"/>
                  <a:pt x="897920" y="382021"/>
                </a:cubicBezTo>
                <a:cubicBezTo>
                  <a:pt x="898772" y="360412"/>
                  <a:pt x="905963" y="340509"/>
                  <a:pt x="925551" y="272365"/>
                </a:cubicBezTo>
                <a:cubicBezTo>
                  <a:pt x="929620" y="258243"/>
                  <a:pt x="934351" y="242416"/>
                  <a:pt x="939556" y="224503"/>
                </a:cubicBezTo>
                <a:cubicBezTo>
                  <a:pt x="962740" y="144891"/>
                  <a:pt x="962077" y="72861"/>
                  <a:pt x="937663" y="30591"/>
                </a:cubicBezTo>
                <a:cubicBezTo>
                  <a:pt x="930264" y="16150"/>
                  <a:pt x="917205" y="5439"/>
                  <a:pt x="901610" y="1021"/>
                </a:cubicBezTo>
                <a:cubicBezTo>
                  <a:pt x="885535" y="-2071"/>
                  <a:pt x="868910" y="1936"/>
                  <a:pt x="856000" y="12015"/>
                </a:cubicBezTo>
                <a:cubicBezTo>
                  <a:pt x="838589" y="24620"/>
                  <a:pt x="808024" y="57886"/>
                  <a:pt x="799981" y="139868"/>
                </a:cubicBezTo>
                <a:cubicBezTo>
                  <a:pt x="796779" y="170749"/>
                  <a:pt x="795546" y="201804"/>
                  <a:pt x="796290" y="232843"/>
                </a:cubicBezTo>
                <a:cubicBezTo>
                  <a:pt x="774417" y="218090"/>
                  <a:pt x="748565" y="210385"/>
                  <a:pt x="722197" y="210760"/>
                </a:cubicBezTo>
                <a:cubicBezTo>
                  <a:pt x="664070" y="210373"/>
                  <a:pt x="611486" y="245246"/>
                  <a:pt x="589151" y="298997"/>
                </a:cubicBezTo>
                <a:cubicBezTo>
                  <a:pt x="589151" y="298997"/>
                  <a:pt x="589151" y="299660"/>
                  <a:pt x="589151" y="300039"/>
                </a:cubicBezTo>
                <a:cubicBezTo>
                  <a:pt x="589151" y="300419"/>
                  <a:pt x="589151" y="299471"/>
                  <a:pt x="589151" y="299186"/>
                </a:cubicBezTo>
                <a:cubicBezTo>
                  <a:pt x="574956" y="243079"/>
                  <a:pt x="535875" y="209623"/>
                  <a:pt x="484398" y="209623"/>
                </a:cubicBezTo>
                <a:lnTo>
                  <a:pt x="484398" y="209623"/>
                </a:lnTo>
                <a:cubicBezTo>
                  <a:pt x="450364" y="209493"/>
                  <a:pt x="416969" y="218880"/>
                  <a:pt x="387973" y="236729"/>
                </a:cubicBezTo>
                <a:lnTo>
                  <a:pt x="387973" y="104042"/>
                </a:lnTo>
                <a:lnTo>
                  <a:pt x="304984" y="104042"/>
                </a:lnTo>
                <a:lnTo>
                  <a:pt x="304984" y="291794"/>
                </a:lnTo>
                <a:cubicBezTo>
                  <a:pt x="280200" y="240741"/>
                  <a:pt x="228235" y="208590"/>
                  <a:pt x="171560" y="209244"/>
                </a:cubicBezTo>
                <a:cubicBezTo>
                  <a:pt x="136130" y="208644"/>
                  <a:pt x="102250" y="223771"/>
                  <a:pt x="79014" y="250566"/>
                </a:cubicBezTo>
                <a:lnTo>
                  <a:pt x="79014" y="215404"/>
                </a:lnTo>
                <a:lnTo>
                  <a:pt x="0" y="215404"/>
                </a:lnTo>
                <a:lnTo>
                  <a:pt x="0" y="636684"/>
                </a:lnTo>
                <a:lnTo>
                  <a:pt x="79014" y="636684"/>
                </a:lnTo>
                <a:lnTo>
                  <a:pt x="79014" y="492624"/>
                </a:lnTo>
                <a:cubicBezTo>
                  <a:pt x="104366" y="515684"/>
                  <a:pt x="137315" y="528574"/>
                  <a:pt x="171560" y="528829"/>
                </a:cubicBezTo>
                <a:cubicBezTo>
                  <a:pt x="228798" y="530471"/>
                  <a:pt x="281416" y="497505"/>
                  <a:pt x="304984" y="445236"/>
                </a:cubicBezTo>
                <a:lnTo>
                  <a:pt x="304984" y="521057"/>
                </a:lnTo>
                <a:lnTo>
                  <a:pt x="387973" y="521057"/>
                </a:lnTo>
                <a:lnTo>
                  <a:pt x="387973" y="348754"/>
                </a:lnTo>
                <a:cubicBezTo>
                  <a:pt x="387718" y="341219"/>
                  <a:pt x="388547" y="333686"/>
                  <a:pt x="390433" y="326387"/>
                </a:cubicBezTo>
                <a:cubicBezTo>
                  <a:pt x="396868" y="308474"/>
                  <a:pt x="423269" y="284212"/>
                  <a:pt x="466135" y="284212"/>
                </a:cubicBezTo>
                <a:cubicBezTo>
                  <a:pt x="500201" y="284212"/>
                  <a:pt x="512786" y="304494"/>
                  <a:pt x="512786" y="358990"/>
                </a:cubicBezTo>
                <a:lnTo>
                  <a:pt x="512786" y="521057"/>
                </a:lnTo>
                <a:lnTo>
                  <a:pt x="594828" y="521057"/>
                </a:lnTo>
                <a:lnTo>
                  <a:pt x="594828" y="452439"/>
                </a:lnTo>
                <a:cubicBezTo>
                  <a:pt x="594828" y="453198"/>
                  <a:pt x="595396" y="453766"/>
                  <a:pt x="595491" y="453956"/>
                </a:cubicBezTo>
                <a:cubicBezTo>
                  <a:pt x="620713" y="500617"/>
                  <a:pt x="669408" y="529713"/>
                  <a:pt x="722386" y="529777"/>
                </a:cubicBezTo>
                <a:cubicBezTo>
                  <a:pt x="768460" y="528952"/>
                  <a:pt x="812473" y="510506"/>
                  <a:pt x="845402" y="478219"/>
                </a:cubicBezTo>
                <a:cubicBezTo>
                  <a:pt x="857419" y="496226"/>
                  <a:pt x="889593" y="531198"/>
                  <a:pt x="958955" y="531198"/>
                </a:cubicBezTo>
                <a:lnTo>
                  <a:pt x="966619" y="531198"/>
                </a:lnTo>
                <a:lnTo>
                  <a:pt x="966619" y="456610"/>
                </a:lnTo>
                <a:close/>
                <a:moveTo>
                  <a:pt x="155851" y="455851"/>
                </a:moveTo>
                <a:cubicBezTo>
                  <a:pt x="113269" y="455851"/>
                  <a:pt x="77311" y="417088"/>
                  <a:pt x="77311" y="371027"/>
                </a:cubicBezTo>
                <a:cubicBezTo>
                  <a:pt x="77311" y="321174"/>
                  <a:pt x="111093" y="283548"/>
                  <a:pt x="155851" y="283548"/>
                </a:cubicBezTo>
                <a:cubicBezTo>
                  <a:pt x="207518" y="283548"/>
                  <a:pt x="235433" y="328662"/>
                  <a:pt x="235433" y="371027"/>
                </a:cubicBezTo>
                <a:cubicBezTo>
                  <a:pt x="235433" y="420974"/>
                  <a:pt x="202692" y="455851"/>
                  <a:pt x="155851" y="455851"/>
                </a:cubicBezTo>
                <a:close/>
                <a:moveTo>
                  <a:pt x="733741" y="456420"/>
                </a:moveTo>
                <a:cubicBezTo>
                  <a:pt x="694660" y="456420"/>
                  <a:pt x="655106" y="426850"/>
                  <a:pt x="655106" y="370269"/>
                </a:cubicBezTo>
                <a:cubicBezTo>
                  <a:pt x="655106" y="319563"/>
                  <a:pt x="687468" y="284117"/>
                  <a:pt x="733741" y="284117"/>
                </a:cubicBezTo>
                <a:cubicBezTo>
                  <a:pt x="772255" y="284117"/>
                  <a:pt x="813039" y="314256"/>
                  <a:pt x="813039" y="370269"/>
                </a:cubicBezTo>
                <a:cubicBezTo>
                  <a:pt x="813039" y="426281"/>
                  <a:pt x="772255" y="456420"/>
                  <a:pt x="733741" y="456420"/>
                </a:cubicBezTo>
                <a:close/>
                <a:moveTo>
                  <a:pt x="886091" y="57413"/>
                </a:moveTo>
                <a:cubicBezTo>
                  <a:pt x="888608" y="55769"/>
                  <a:pt x="891513" y="54820"/>
                  <a:pt x="894513" y="54664"/>
                </a:cubicBezTo>
                <a:cubicBezTo>
                  <a:pt x="897113" y="54735"/>
                  <a:pt x="899600" y="55745"/>
                  <a:pt x="901516" y="57507"/>
                </a:cubicBezTo>
                <a:cubicBezTo>
                  <a:pt x="905017" y="60161"/>
                  <a:pt x="914953" y="72292"/>
                  <a:pt x="898109" y="133802"/>
                </a:cubicBezTo>
                <a:cubicBezTo>
                  <a:pt x="885524" y="180148"/>
                  <a:pt x="873127" y="219101"/>
                  <a:pt x="865557" y="241373"/>
                </a:cubicBezTo>
                <a:cubicBezTo>
                  <a:pt x="853634" y="182422"/>
                  <a:pt x="863949" y="70966"/>
                  <a:pt x="886091" y="57413"/>
                </a:cubicBezTo>
                <a:close/>
              </a:path>
            </a:pathLst>
          </a:custGeom>
          <a:solidFill>
            <a:schemeClr val="bg1"/>
          </a:solidFill>
          <a:ln w="9432" cap="flat">
            <a:noFill/>
            <a:prstDash val="solid"/>
            <a:miter/>
          </a:ln>
        </p:spPr>
        <p:txBody>
          <a:bodyPr rtlCol="0" anchor="ctr"/>
          <a:lstStyle/>
          <a:p>
            <a:endParaRPr lang="en-US"/>
          </a:p>
        </p:txBody>
      </p:sp>
      <p:sp>
        <p:nvSpPr>
          <p:cNvPr id="15" name="Graphic 14">
            <a:extLst>
              <a:ext uri="{FF2B5EF4-FFF2-40B4-BE49-F238E27FC236}">
                <a16:creationId xmlns:a16="http://schemas.microsoft.com/office/drawing/2014/main" id="{C7054A20-016D-4E42-A73A-EBD7238C5307}"/>
              </a:ext>
            </a:extLst>
          </p:cNvPr>
          <p:cNvSpPr/>
          <p:nvPr/>
        </p:nvSpPr>
        <p:spPr>
          <a:xfrm>
            <a:off x="1453954" y="4588018"/>
            <a:ext cx="772009" cy="473510"/>
          </a:xfrm>
          <a:custGeom>
            <a:avLst/>
            <a:gdLst>
              <a:gd name="connsiteX0" fmla="*/ 871875 w 871968"/>
              <a:gd name="connsiteY0" fmla="*/ 250153 h 534820"/>
              <a:gd name="connsiteX1" fmla="*/ 735907 w 871968"/>
              <a:gd name="connsiteY1" fmla="*/ 136923 h 534820"/>
              <a:gd name="connsiteX2" fmla="*/ 645827 w 871968"/>
              <a:gd name="connsiteY2" fmla="*/ 136923 h 534820"/>
              <a:gd name="connsiteX3" fmla="*/ 645827 w 871968"/>
              <a:gd name="connsiteY3" fmla="*/ 243322 h 534820"/>
              <a:gd name="connsiteX4" fmla="*/ 528139 w 871968"/>
              <a:gd name="connsiteY4" fmla="*/ 243322 h 534820"/>
              <a:gd name="connsiteX5" fmla="*/ 481026 w 871968"/>
              <a:gd name="connsiteY5" fmla="*/ 330257 h 534820"/>
              <a:gd name="connsiteX6" fmla="*/ 430710 w 871968"/>
              <a:gd name="connsiteY6" fmla="*/ 243322 h 534820"/>
              <a:gd name="connsiteX7" fmla="*/ 368332 w 871968"/>
              <a:gd name="connsiteY7" fmla="*/ 243322 h 534820"/>
              <a:gd name="connsiteX8" fmla="*/ 378980 w 871968"/>
              <a:gd name="connsiteY8" fmla="*/ 182121 h 534820"/>
              <a:gd name="connsiteX9" fmla="*/ 378980 w 871968"/>
              <a:gd name="connsiteY9" fmla="*/ 181185 h 534820"/>
              <a:gd name="connsiteX10" fmla="*/ 324894 w 871968"/>
              <a:gd name="connsiteY10" fmla="*/ 52795 h 534820"/>
              <a:gd name="connsiteX11" fmla="*/ 189963 w 871968"/>
              <a:gd name="connsiteY11" fmla="*/ 17 h 534820"/>
              <a:gd name="connsiteX12" fmla="*/ 54560 w 871968"/>
              <a:gd name="connsiteY12" fmla="*/ 53263 h 534820"/>
              <a:gd name="connsiteX13" fmla="*/ 14514 w 871968"/>
              <a:gd name="connsiteY13" fmla="*/ 111376 h 534820"/>
              <a:gd name="connsiteX14" fmla="*/ 3 w 871968"/>
              <a:gd name="connsiteY14" fmla="*/ 182402 h 534820"/>
              <a:gd name="connsiteX15" fmla="*/ 3 w 871968"/>
              <a:gd name="connsiteY15" fmla="*/ 183338 h 534820"/>
              <a:gd name="connsiteX16" fmla="*/ 54089 w 871968"/>
              <a:gd name="connsiteY16" fmla="*/ 312009 h 534820"/>
              <a:gd name="connsiteX17" fmla="*/ 189586 w 871968"/>
              <a:gd name="connsiteY17" fmla="*/ 364974 h 534820"/>
              <a:gd name="connsiteX18" fmla="*/ 312079 w 871968"/>
              <a:gd name="connsiteY18" fmla="*/ 322396 h 534820"/>
              <a:gd name="connsiteX19" fmla="*/ 312079 w 871968"/>
              <a:gd name="connsiteY19" fmla="*/ 534820 h 534820"/>
              <a:gd name="connsiteX20" fmla="*/ 415728 w 871968"/>
              <a:gd name="connsiteY20" fmla="*/ 534820 h 534820"/>
              <a:gd name="connsiteX21" fmla="*/ 415728 w 871968"/>
              <a:gd name="connsiteY21" fmla="*/ 415226 h 534820"/>
              <a:gd name="connsiteX22" fmla="*/ 480555 w 871968"/>
              <a:gd name="connsiteY22" fmla="*/ 506840 h 534820"/>
              <a:gd name="connsiteX23" fmla="*/ 542932 w 871968"/>
              <a:gd name="connsiteY23" fmla="*/ 415226 h 534820"/>
              <a:gd name="connsiteX24" fmla="*/ 542932 w 871968"/>
              <a:gd name="connsiteY24" fmla="*/ 534633 h 534820"/>
              <a:gd name="connsiteX25" fmla="*/ 646581 w 871968"/>
              <a:gd name="connsiteY25" fmla="*/ 534633 h 534820"/>
              <a:gd name="connsiteX26" fmla="*/ 646581 w 871968"/>
              <a:gd name="connsiteY26" fmla="*/ 370215 h 534820"/>
              <a:gd name="connsiteX27" fmla="*/ 733269 w 871968"/>
              <a:gd name="connsiteY27" fmla="*/ 370215 h 534820"/>
              <a:gd name="connsiteX28" fmla="*/ 871969 w 871968"/>
              <a:gd name="connsiteY28" fmla="*/ 253522 h 534820"/>
              <a:gd name="connsiteX29" fmla="*/ 249984 w 871968"/>
              <a:gd name="connsiteY29" fmla="*/ 183338 h 534820"/>
              <a:gd name="connsiteX30" fmla="*/ 189963 w 871968"/>
              <a:gd name="connsiteY30" fmla="*/ 244913 h 534820"/>
              <a:gd name="connsiteX31" fmla="*/ 128527 w 871968"/>
              <a:gd name="connsiteY31" fmla="*/ 182402 h 534820"/>
              <a:gd name="connsiteX32" fmla="*/ 128527 w 871968"/>
              <a:gd name="connsiteY32" fmla="*/ 181466 h 534820"/>
              <a:gd name="connsiteX33" fmla="*/ 189586 w 871968"/>
              <a:gd name="connsiteY33" fmla="*/ 118955 h 534820"/>
              <a:gd name="connsiteX34" fmla="*/ 249984 w 871968"/>
              <a:gd name="connsiteY34" fmla="*/ 182402 h 534820"/>
              <a:gd name="connsiteX35" fmla="*/ 791500 w 871968"/>
              <a:gd name="connsiteY35" fmla="*/ 252680 h 534820"/>
              <a:gd name="connsiteX36" fmla="*/ 742314 w 871968"/>
              <a:gd name="connsiteY36" fmla="*/ 293761 h 534820"/>
              <a:gd name="connsiteX37" fmla="*/ 727332 w 871968"/>
              <a:gd name="connsiteY37" fmla="*/ 293761 h 534820"/>
              <a:gd name="connsiteX38" fmla="*/ 727332 w 871968"/>
              <a:gd name="connsiteY38" fmla="*/ 211037 h 534820"/>
              <a:gd name="connsiteX39" fmla="*/ 742503 w 871968"/>
              <a:gd name="connsiteY39" fmla="*/ 211037 h 534820"/>
              <a:gd name="connsiteX40" fmla="*/ 791877 w 871968"/>
              <a:gd name="connsiteY40" fmla="*/ 252212 h 534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71968" h="534820">
                <a:moveTo>
                  <a:pt x="871875" y="250153"/>
                </a:moveTo>
                <a:cubicBezTo>
                  <a:pt x="871875" y="190824"/>
                  <a:pt x="825516" y="136923"/>
                  <a:pt x="735907" y="136923"/>
                </a:cubicBezTo>
                <a:lnTo>
                  <a:pt x="645827" y="136923"/>
                </a:lnTo>
                <a:lnTo>
                  <a:pt x="645827" y="243322"/>
                </a:lnTo>
                <a:lnTo>
                  <a:pt x="528139" y="243322"/>
                </a:lnTo>
                <a:lnTo>
                  <a:pt x="481026" y="330257"/>
                </a:lnTo>
                <a:lnTo>
                  <a:pt x="430710" y="243322"/>
                </a:lnTo>
                <a:lnTo>
                  <a:pt x="368332" y="243322"/>
                </a:lnTo>
                <a:cubicBezTo>
                  <a:pt x="375420" y="223687"/>
                  <a:pt x="379023" y="202980"/>
                  <a:pt x="378980" y="182121"/>
                </a:cubicBezTo>
                <a:lnTo>
                  <a:pt x="378980" y="181185"/>
                </a:lnTo>
                <a:cubicBezTo>
                  <a:pt x="379201" y="132881"/>
                  <a:pt x="359685" y="86553"/>
                  <a:pt x="324894" y="52795"/>
                </a:cubicBezTo>
                <a:cubicBezTo>
                  <a:pt x="288625" y="18312"/>
                  <a:pt x="240168" y="-642"/>
                  <a:pt x="189963" y="17"/>
                </a:cubicBezTo>
                <a:cubicBezTo>
                  <a:pt x="139543" y="-559"/>
                  <a:pt x="90915" y="18564"/>
                  <a:pt x="54560" y="53263"/>
                </a:cubicBezTo>
                <a:cubicBezTo>
                  <a:pt x="37444" y="69789"/>
                  <a:pt x="23828" y="89547"/>
                  <a:pt x="14514" y="111376"/>
                </a:cubicBezTo>
                <a:cubicBezTo>
                  <a:pt x="4882" y="133830"/>
                  <a:pt x="-55" y="157995"/>
                  <a:pt x="3" y="182402"/>
                </a:cubicBezTo>
                <a:lnTo>
                  <a:pt x="3" y="183338"/>
                </a:lnTo>
                <a:cubicBezTo>
                  <a:pt x="-295" y="231740"/>
                  <a:pt x="19228" y="278184"/>
                  <a:pt x="54089" y="312009"/>
                </a:cubicBezTo>
                <a:cubicBezTo>
                  <a:pt x="90562" y="346551"/>
                  <a:pt x="139190" y="365560"/>
                  <a:pt x="189586" y="364974"/>
                </a:cubicBezTo>
                <a:cubicBezTo>
                  <a:pt x="234156" y="365337"/>
                  <a:pt x="277465" y="350284"/>
                  <a:pt x="312079" y="322396"/>
                </a:cubicBezTo>
                <a:lnTo>
                  <a:pt x="312079" y="534820"/>
                </a:lnTo>
                <a:lnTo>
                  <a:pt x="415728" y="534820"/>
                </a:lnTo>
                <a:lnTo>
                  <a:pt x="415728" y="415226"/>
                </a:lnTo>
                <a:lnTo>
                  <a:pt x="480555" y="506840"/>
                </a:lnTo>
                <a:lnTo>
                  <a:pt x="542932" y="415226"/>
                </a:lnTo>
                <a:lnTo>
                  <a:pt x="542932" y="534633"/>
                </a:lnTo>
                <a:lnTo>
                  <a:pt x="646581" y="534633"/>
                </a:lnTo>
                <a:lnTo>
                  <a:pt x="646581" y="370215"/>
                </a:lnTo>
                <a:lnTo>
                  <a:pt x="733269" y="370215"/>
                </a:lnTo>
                <a:cubicBezTo>
                  <a:pt x="823443" y="370215"/>
                  <a:pt x="871969" y="320524"/>
                  <a:pt x="871969" y="253522"/>
                </a:cubicBezTo>
                <a:close/>
                <a:moveTo>
                  <a:pt x="249984" y="183338"/>
                </a:moveTo>
                <a:cubicBezTo>
                  <a:pt x="249984" y="215155"/>
                  <a:pt x="229349" y="244913"/>
                  <a:pt x="189963" y="244913"/>
                </a:cubicBezTo>
                <a:cubicBezTo>
                  <a:pt x="150576" y="244913"/>
                  <a:pt x="128527" y="215248"/>
                  <a:pt x="128527" y="182402"/>
                </a:cubicBezTo>
                <a:lnTo>
                  <a:pt x="128527" y="181466"/>
                </a:lnTo>
                <a:cubicBezTo>
                  <a:pt x="128527" y="149649"/>
                  <a:pt x="149822" y="118955"/>
                  <a:pt x="189586" y="118955"/>
                </a:cubicBezTo>
                <a:cubicBezTo>
                  <a:pt x="229349" y="118955"/>
                  <a:pt x="249984" y="149181"/>
                  <a:pt x="249984" y="182402"/>
                </a:cubicBezTo>
                <a:close/>
                <a:moveTo>
                  <a:pt x="791500" y="252680"/>
                </a:moveTo>
                <a:cubicBezTo>
                  <a:pt x="791500" y="280753"/>
                  <a:pt x="768980" y="293761"/>
                  <a:pt x="742314" y="293761"/>
                </a:cubicBezTo>
                <a:lnTo>
                  <a:pt x="727332" y="293761"/>
                </a:lnTo>
                <a:lnTo>
                  <a:pt x="727332" y="211037"/>
                </a:lnTo>
                <a:lnTo>
                  <a:pt x="742503" y="211037"/>
                </a:lnTo>
                <a:cubicBezTo>
                  <a:pt x="769357" y="211037"/>
                  <a:pt x="791877" y="223577"/>
                  <a:pt x="791877" y="252212"/>
                </a:cubicBezTo>
                <a:close/>
              </a:path>
            </a:pathLst>
          </a:custGeom>
          <a:solidFill>
            <a:schemeClr val="bg1"/>
          </a:solidFill>
          <a:ln w="9423" cap="flat">
            <a:noFill/>
            <a:prstDash val="solid"/>
            <a:miter/>
          </a:ln>
        </p:spPr>
        <p:txBody>
          <a:bodyPr rtlCol="0" anchor="ctr"/>
          <a:lstStyle/>
          <a:p>
            <a:endParaRPr lang="en-US"/>
          </a:p>
        </p:txBody>
      </p:sp>
      <p:sp>
        <p:nvSpPr>
          <p:cNvPr id="16" name="TextBox 15">
            <a:extLst>
              <a:ext uri="{FF2B5EF4-FFF2-40B4-BE49-F238E27FC236}">
                <a16:creationId xmlns:a16="http://schemas.microsoft.com/office/drawing/2014/main" id="{849731D7-0051-4A4D-99A1-4192F2C5AC0E}"/>
              </a:ext>
            </a:extLst>
          </p:cNvPr>
          <p:cNvSpPr txBox="1"/>
          <p:nvPr/>
        </p:nvSpPr>
        <p:spPr>
          <a:xfrm>
            <a:off x="838199" y="5130990"/>
            <a:ext cx="2006601" cy="166199"/>
          </a:xfrm>
          <a:prstGeom prst="rect">
            <a:avLst/>
          </a:prstGeom>
          <a:noFill/>
        </p:spPr>
        <p:txBody>
          <a:bodyPr wrap="square" lIns="0" tIns="0" rIns="0" bIns="0" rtlCol="0">
            <a:spAutoFit/>
          </a:bodyPr>
          <a:lstStyle/>
          <a:p>
            <a:pPr algn="ctr" defTabSz="914400" rtl="0" eaLnBrk="1" latinLnBrk="0" hangingPunct="1">
              <a:lnSpc>
                <a:spcPct val="90000"/>
              </a:lnSpc>
              <a:spcBef>
                <a:spcPts val="600"/>
              </a:spcBef>
            </a:pPr>
            <a:r>
              <a:rPr lang="en-US" sz="1200" kern="1200" dirty="0">
                <a:solidFill>
                  <a:schemeClr val="bg1"/>
                </a:solidFill>
                <a:latin typeface="+mn-lt"/>
                <a:ea typeface="+mn-ea"/>
                <a:cs typeface="+mn-cs"/>
              </a:rPr>
              <a:t>UK</a:t>
            </a:r>
          </a:p>
        </p:txBody>
      </p:sp>
      <p:sp>
        <p:nvSpPr>
          <p:cNvPr id="17" name="TextBox 16">
            <a:extLst>
              <a:ext uri="{FF2B5EF4-FFF2-40B4-BE49-F238E27FC236}">
                <a16:creationId xmlns:a16="http://schemas.microsoft.com/office/drawing/2014/main" id="{3E9AB0A4-02FF-9444-A841-09B86F94AA62}"/>
              </a:ext>
            </a:extLst>
          </p:cNvPr>
          <p:cNvSpPr txBox="1"/>
          <p:nvPr/>
        </p:nvSpPr>
        <p:spPr>
          <a:xfrm>
            <a:off x="2953326" y="4992446"/>
            <a:ext cx="2006601" cy="166199"/>
          </a:xfrm>
          <a:prstGeom prst="rect">
            <a:avLst/>
          </a:prstGeom>
          <a:noFill/>
        </p:spPr>
        <p:txBody>
          <a:bodyPr wrap="square" lIns="0" tIns="0" rIns="0" bIns="0" rtlCol="0">
            <a:spAutoFit/>
          </a:bodyPr>
          <a:lstStyle/>
          <a:p>
            <a:pPr algn="ctr" defTabSz="914400" rtl="0" eaLnBrk="1" latinLnBrk="0" hangingPunct="1">
              <a:lnSpc>
                <a:spcPct val="90000"/>
              </a:lnSpc>
              <a:spcBef>
                <a:spcPts val="600"/>
              </a:spcBef>
            </a:pPr>
            <a:r>
              <a:rPr lang="en-US" sz="1200" kern="1200" dirty="0">
                <a:solidFill>
                  <a:schemeClr val="bg1"/>
                </a:solidFill>
                <a:latin typeface="+mn-lt"/>
                <a:ea typeface="+mn-ea"/>
                <a:cs typeface="+mn-cs"/>
              </a:rPr>
              <a:t>LONDON</a:t>
            </a:r>
          </a:p>
        </p:txBody>
      </p:sp>
      <p:sp>
        <p:nvSpPr>
          <p:cNvPr id="18" name="Graphic 8">
            <a:extLst>
              <a:ext uri="{FF2B5EF4-FFF2-40B4-BE49-F238E27FC236}">
                <a16:creationId xmlns:a16="http://schemas.microsoft.com/office/drawing/2014/main" id="{B2EB924E-7D74-FD4D-B540-A170C4E5588A}"/>
              </a:ext>
            </a:extLst>
          </p:cNvPr>
          <p:cNvSpPr/>
          <p:nvPr/>
        </p:nvSpPr>
        <p:spPr>
          <a:xfrm>
            <a:off x="3578210" y="5252131"/>
            <a:ext cx="756832" cy="498503"/>
          </a:xfrm>
          <a:custGeom>
            <a:avLst/>
            <a:gdLst>
              <a:gd name="connsiteX0" fmla="*/ 958576 w 966619"/>
              <a:gd name="connsiteY0" fmla="*/ 456610 h 636684"/>
              <a:gd name="connsiteX1" fmla="*/ 897920 w 966619"/>
              <a:gd name="connsiteY1" fmla="*/ 382021 h 636684"/>
              <a:gd name="connsiteX2" fmla="*/ 925551 w 966619"/>
              <a:gd name="connsiteY2" fmla="*/ 272365 h 636684"/>
              <a:gd name="connsiteX3" fmla="*/ 939556 w 966619"/>
              <a:gd name="connsiteY3" fmla="*/ 224503 h 636684"/>
              <a:gd name="connsiteX4" fmla="*/ 937663 w 966619"/>
              <a:gd name="connsiteY4" fmla="*/ 30591 h 636684"/>
              <a:gd name="connsiteX5" fmla="*/ 901610 w 966619"/>
              <a:gd name="connsiteY5" fmla="*/ 1021 h 636684"/>
              <a:gd name="connsiteX6" fmla="*/ 856000 w 966619"/>
              <a:gd name="connsiteY6" fmla="*/ 12015 h 636684"/>
              <a:gd name="connsiteX7" fmla="*/ 799981 w 966619"/>
              <a:gd name="connsiteY7" fmla="*/ 139868 h 636684"/>
              <a:gd name="connsiteX8" fmla="*/ 796290 w 966619"/>
              <a:gd name="connsiteY8" fmla="*/ 232843 h 636684"/>
              <a:gd name="connsiteX9" fmla="*/ 722197 w 966619"/>
              <a:gd name="connsiteY9" fmla="*/ 210760 h 636684"/>
              <a:gd name="connsiteX10" fmla="*/ 589151 w 966619"/>
              <a:gd name="connsiteY10" fmla="*/ 298997 h 636684"/>
              <a:gd name="connsiteX11" fmla="*/ 589151 w 966619"/>
              <a:gd name="connsiteY11" fmla="*/ 300039 h 636684"/>
              <a:gd name="connsiteX12" fmla="*/ 589151 w 966619"/>
              <a:gd name="connsiteY12" fmla="*/ 299186 h 636684"/>
              <a:gd name="connsiteX13" fmla="*/ 484398 w 966619"/>
              <a:gd name="connsiteY13" fmla="*/ 209623 h 636684"/>
              <a:gd name="connsiteX14" fmla="*/ 484398 w 966619"/>
              <a:gd name="connsiteY14" fmla="*/ 209623 h 636684"/>
              <a:gd name="connsiteX15" fmla="*/ 387973 w 966619"/>
              <a:gd name="connsiteY15" fmla="*/ 236729 h 636684"/>
              <a:gd name="connsiteX16" fmla="*/ 387973 w 966619"/>
              <a:gd name="connsiteY16" fmla="*/ 104042 h 636684"/>
              <a:gd name="connsiteX17" fmla="*/ 304984 w 966619"/>
              <a:gd name="connsiteY17" fmla="*/ 104042 h 636684"/>
              <a:gd name="connsiteX18" fmla="*/ 304984 w 966619"/>
              <a:gd name="connsiteY18" fmla="*/ 291794 h 636684"/>
              <a:gd name="connsiteX19" fmla="*/ 171560 w 966619"/>
              <a:gd name="connsiteY19" fmla="*/ 209244 h 636684"/>
              <a:gd name="connsiteX20" fmla="*/ 79014 w 966619"/>
              <a:gd name="connsiteY20" fmla="*/ 250566 h 636684"/>
              <a:gd name="connsiteX21" fmla="*/ 79014 w 966619"/>
              <a:gd name="connsiteY21" fmla="*/ 215404 h 636684"/>
              <a:gd name="connsiteX22" fmla="*/ 0 w 966619"/>
              <a:gd name="connsiteY22" fmla="*/ 215404 h 636684"/>
              <a:gd name="connsiteX23" fmla="*/ 0 w 966619"/>
              <a:gd name="connsiteY23" fmla="*/ 636684 h 636684"/>
              <a:gd name="connsiteX24" fmla="*/ 79014 w 966619"/>
              <a:gd name="connsiteY24" fmla="*/ 636684 h 636684"/>
              <a:gd name="connsiteX25" fmla="*/ 79014 w 966619"/>
              <a:gd name="connsiteY25" fmla="*/ 492624 h 636684"/>
              <a:gd name="connsiteX26" fmla="*/ 171560 w 966619"/>
              <a:gd name="connsiteY26" fmla="*/ 528829 h 636684"/>
              <a:gd name="connsiteX27" fmla="*/ 304984 w 966619"/>
              <a:gd name="connsiteY27" fmla="*/ 445236 h 636684"/>
              <a:gd name="connsiteX28" fmla="*/ 304984 w 966619"/>
              <a:gd name="connsiteY28" fmla="*/ 521057 h 636684"/>
              <a:gd name="connsiteX29" fmla="*/ 387973 w 966619"/>
              <a:gd name="connsiteY29" fmla="*/ 521057 h 636684"/>
              <a:gd name="connsiteX30" fmla="*/ 387973 w 966619"/>
              <a:gd name="connsiteY30" fmla="*/ 348754 h 636684"/>
              <a:gd name="connsiteX31" fmla="*/ 390433 w 966619"/>
              <a:gd name="connsiteY31" fmla="*/ 326387 h 636684"/>
              <a:gd name="connsiteX32" fmla="*/ 466135 w 966619"/>
              <a:gd name="connsiteY32" fmla="*/ 284212 h 636684"/>
              <a:gd name="connsiteX33" fmla="*/ 512786 w 966619"/>
              <a:gd name="connsiteY33" fmla="*/ 358990 h 636684"/>
              <a:gd name="connsiteX34" fmla="*/ 512786 w 966619"/>
              <a:gd name="connsiteY34" fmla="*/ 521057 h 636684"/>
              <a:gd name="connsiteX35" fmla="*/ 594828 w 966619"/>
              <a:gd name="connsiteY35" fmla="*/ 521057 h 636684"/>
              <a:gd name="connsiteX36" fmla="*/ 594828 w 966619"/>
              <a:gd name="connsiteY36" fmla="*/ 452439 h 636684"/>
              <a:gd name="connsiteX37" fmla="*/ 595491 w 966619"/>
              <a:gd name="connsiteY37" fmla="*/ 453956 h 636684"/>
              <a:gd name="connsiteX38" fmla="*/ 722386 w 966619"/>
              <a:gd name="connsiteY38" fmla="*/ 529777 h 636684"/>
              <a:gd name="connsiteX39" fmla="*/ 845402 w 966619"/>
              <a:gd name="connsiteY39" fmla="*/ 478219 h 636684"/>
              <a:gd name="connsiteX40" fmla="*/ 958955 w 966619"/>
              <a:gd name="connsiteY40" fmla="*/ 531198 h 636684"/>
              <a:gd name="connsiteX41" fmla="*/ 966619 w 966619"/>
              <a:gd name="connsiteY41" fmla="*/ 531198 h 636684"/>
              <a:gd name="connsiteX42" fmla="*/ 966619 w 966619"/>
              <a:gd name="connsiteY42" fmla="*/ 456610 h 636684"/>
              <a:gd name="connsiteX43" fmla="*/ 155851 w 966619"/>
              <a:gd name="connsiteY43" fmla="*/ 455851 h 636684"/>
              <a:gd name="connsiteX44" fmla="*/ 77311 w 966619"/>
              <a:gd name="connsiteY44" fmla="*/ 371027 h 636684"/>
              <a:gd name="connsiteX45" fmla="*/ 155851 w 966619"/>
              <a:gd name="connsiteY45" fmla="*/ 283548 h 636684"/>
              <a:gd name="connsiteX46" fmla="*/ 235433 w 966619"/>
              <a:gd name="connsiteY46" fmla="*/ 371027 h 636684"/>
              <a:gd name="connsiteX47" fmla="*/ 155851 w 966619"/>
              <a:gd name="connsiteY47" fmla="*/ 455851 h 636684"/>
              <a:gd name="connsiteX48" fmla="*/ 733741 w 966619"/>
              <a:gd name="connsiteY48" fmla="*/ 456420 h 636684"/>
              <a:gd name="connsiteX49" fmla="*/ 655106 w 966619"/>
              <a:gd name="connsiteY49" fmla="*/ 370269 h 636684"/>
              <a:gd name="connsiteX50" fmla="*/ 733741 w 966619"/>
              <a:gd name="connsiteY50" fmla="*/ 284117 h 636684"/>
              <a:gd name="connsiteX51" fmla="*/ 813039 w 966619"/>
              <a:gd name="connsiteY51" fmla="*/ 370269 h 636684"/>
              <a:gd name="connsiteX52" fmla="*/ 733741 w 966619"/>
              <a:gd name="connsiteY52" fmla="*/ 456420 h 636684"/>
              <a:gd name="connsiteX53" fmla="*/ 886091 w 966619"/>
              <a:gd name="connsiteY53" fmla="*/ 57413 h 636684"/>
              <a:gd name="connsiteX54" fmla="*/ 894513 w 966619"/>
              <a:gd name="connsiteY54" fmla="*/ 54664 h 636684"/>
              <a:gd name="connsiteX55" fmla="*/ 901516 w 966619"/>
              <a:gd name="connsiteY55" fmla="*/ 57507 h 636684"/>
              <a:gd name="connsiteX56" fmla="*/ 898109 w 966619"/>
              <a:gd name="connsiteY56" fmla="*/ 133802 h 636684"/>
              <a:gd name="connsiteX57" fmla="*/ 865557 w 966619"/>
              <a:gd name="connsiteY57" fmla="*/ 241373 h 636684"/>
              <a:gd name="connsiteX58" fmla="*/ 886091 w 966619"/>
              <a:gd name="connsiteY58" fmla="*/ 57413 h 636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966619" h="636684">
                <a:moveTo>
                  <a:pt x="958576" y="456610"/>
                </a:moveTo>
                <a:cubicBezTo>
                  <a:pt x="917129" y="456610"/>
                  <a:pt x="895933" y="432252"/>
                  <a:pt x="897920" y="382021"/>
                </a:cubicBezTo>
                <a:cubicBezTo>
                  <a:pt x="898772" y="360412"/>
                  <a:pt x="905963" y="340509"/>
                  <a:pt x="925551" y="272365"/>
                </a:cubicBezTo>
                <a:cubicBezTo>
                  <a:pt x="929620" y="258243"/>
                  <a:pt x="934351" y="242416"/>
                  <a:pt x="939556" y="224503"/>
                </a:cubicBezTo>
                <a:cubicBezTo>
                  <a:pt x="962740" y="144891"/>
                  <a:pt x="962077" y="72861"/>
                  <a:pt x="937663" y="30591"/>
                </a:cubicBezTo>
                <a:cubicBezTo>
                  <a:pt x="930264" y="16150"/>
                  <a:pt x="917205" y="5439"/>
                  <a:pt x="901610" y="1021"/>
                </a:cubicBezTo>
                <a:cubicBezTo>
                  <a:pt x="885535" y="-2071"/>
                  <a:pt x="868910" y="1936"/>
                  <a:pt x="856000" y="12015"/>
                </a:cubicBezTo>
                <a:cubicBezTo>
                  <a:pt x="838589" y="24620"/>
                  <a:pt x="808024" y="57886"/>
                  <a:pt x="799981" y="139868"/>
                </a:cubicBezTo>
                <a:cubicBezTo>
                  <a:pt x="796779" y="170749"/>
                  <a:pt x="795546" y="201804"/>
                  <a:pt x="796290" y="232843"/>
                </a:cubicBezTo>
                <a:cubicBezTo>
                  <a:pt x="774417" y="218090"/>
                  <a:pt x="748565" y="210385"/>
                  <a:pt x="722197" y="210760"/>
                </a:cubicBezTo>
                <a:cubicBezTo>
                  <a:pt x="664070" y="210373"/>
                  <a:pt x="611486" y="245246"/>
                  <a:pt x="589151" y="298997"/>
                </a:cubicBezTo>
                <a:cubicBezTo>
                  <a:pt x="589151" y="298997"/>
                  <a:pt x="589151" y="299660"/>
                  <a:pt x="589151" y="300039"/>
                </a:cubicBezTo>
                <a:cubicBezTo>
                  <a:pt x="589151" y="300419"/>
                  <a:pt x="589151" y="299471"/>
                  <a:pt x="589151" y="299186"/>
                </a:cubicBezTo>
                <a:cubicBezTo>
                  <a:pt x="574956" y="243079"/>
                  <a:pt x="535875" y="209623"/>
                  <a:pt x="484398" y="209623"/>
                </a:cubicBezTo>
                <a:lnTo>
                  <a:pt x="484398" y="209623"/>
                </a:lnTo>
                <a:cubicBezTo>
                  <a:pt x="450364" y="209493"/>
                  <a:pt x="416969" y="218880"/>
                  <a:pt x="387973" y="236729"/>
                </a:cubicBezTo>
                <a:lnTo>
                  <a:pt x="387973" y="104042"/>
                </a:lnTo>
                <a:lnTo>
                  <a:pt x="304984" y="104042"/>
                </a:lnTo>
                <a:lnTo>
                  <a:pt x="304984" y="291794"/>
                </a:lnTo>
                <a:cubicBezTo>
                  <a:pt x="280200" y="240741"/>
                  <a:pt x="228235" y="208590"/>
                  <a:pt x="171560" y="209244"/>
                </a:cubicBezTo>
                <a:cubicBezTo>
                  <a:pt x="136130" y="208644"/>
                  <a:pt x="102250" y="223771"/>
                  <a:pt x="79014" y="250566"/>
                </a:cubicBezTo>
                <a:lnTo>
                  <a:pt x="79014" y="215404"/>
                </a:lnTo>
                <a:lnTo>
                  <a:pt x="0" y="215404"/>
                </a:lnTo>
                <a:lnTo>
                  <a:pt x="0" y="636684"/>
                </a:lnTo>
                <a:lnTo>
                  <a:pt x="79014" y="636684"/>
                </a:lnTo>
                <a:lnTo>
                  <a:pt x="79014" y="492624"/>
                </a:lnTo>
                <a:cubicBezTo>
                  <a:pt x="104366" y="515684"/>
                  <a:pt x="137315" y="528574"/>
                  <a:pt x="171560" y="528829"/>
                </a:cubicBezTo>
                <a:cubicBezTo>
                  <a:pt x="228798" y="530471"/>
                  <a:pt x="281416" y="497505"/>
                  <a:pt x="304984" y="445236"/>
                </a:cubicBezTo>
                <a:lnTo>
                  <a:pt x="304984" y="521057"/>
                </a:lnTo>
                <a:lnTo>
                  <a:pt x="387973" y="521057"/>
                </a:lnTo>
                <a:lnTo>
                  <a:pt x="387973" y="348754"/>
                </a:lnTo>
                <a:cubicBezTo>
                  <a:pt x="387718" y="341219"/>
                  <a:pt x="388547" y="333686"/>
                  <a:pt x="390433" y="326387"/>
                </a:cubicBezTo>
                <a:cubicBezTo>
                  <a:pt x="396868" y="308474"/>
                  <a:pt x="423269" y="284212"/>
                  <a:pt x="466135" y="284212"/>
                </a:cubicBezTo>
                <a:cubicBezTo>
                  <a:pt x="500201" y="284212"/>
                  <a:pt x="512786" y="304494"/>
                  <a:pt x="512786" y="358990"/>
                </a:cubicBezTo>
                <a:lnTo>
                  <a:pt x="512786" y="521057"/>
                </a:lnTo>
                <a:lnTo>
                  <a:pt x="594828" y="521057"/>
                </a:lnTo>
                <a:lnTo>
                  <a:pt x="594828" y="452439"/>
                </a:lnTo>
                <a:cubicBezTo>
                  <a:pt x="594828" y="453198"/>
                  <a:pt x="595396" y="453766"/>
                  <a:pt x="595491" y="453956"/>
                </a:cubicBezTo>
                <a:cubicBezTo>
                  <a:pt x="620713" y="500617"/>
                  <a:pt x="669408" y="529713"/>
                  <a:pt x="722386" y="529777"/>
                </a:cubicBezTo>
                <a:cubicBezTo>
                  <a:pt x="768460" y="528952"/>
                  <a:pt x="812473" y="510506"/>
                  <a:pt x="845402" y="478219"/>
                </a:cubicBezTo>
                <a:cubicBezTo>
                  <a:pt x="857419" y="496226"/>
                  <a:pt x="889593" y="531198"/>
                  <a:pt x="958955" y="531198"/>
                </a:cubicBezTo>
                <a:lnTo>
                  <a:pt x="966619" y="531198"/>
                </a:lnTo>
                <a:lnTo>
                  <a:pt x="966619" y="456610"/>
                </a:lnTo>
                <a:close/>
                <a:moveTo>
                  <a:pt x="155851" y="455851"/>
                </a:moveTo>
                <a:cubicBezTo>
                  <a:pt x="113269" y="455851"/>
                  <a:pt x="77311" y="417088"/>
                  <a:pt x="77311" y="371027"/>
                </a:cubicBezTo>
                <a:cubicBezTo>
                  <a:pt x="77311" y="321174"/>
                  <a:pt x="111093" y="283548"/>
                  <a:pt x="155851" y="283548"/>
                </a:cubicBezTo>
                <a:cubicBezTo>
                  <a:pt x="207518" y="283548"/>
                  <a:pt x="235433" y="328662"/>
                  <a:pt x="235433" y="371027"/>
                </a:cubicBezTo>
                <a:cubicBezTo>
                  <a:pt x="235433" y="420974"/>
                  <a:pt x="202692" y="455851"/>
                  <a:pt x="155851" y="455851"/>
                </a:cubicBezTo>
                <a:close/>
                <a:moveTo>
                  <a:pt x="733741" y="456420"/>
                </a:moveTo>
                <a:cubicBezTo>
                  <a:pt x="694660" y="456420"/>
                  <a:pt x="655106" y="426850"/>
                  <a:pt x="655106" y="370269"/>
                </a:cubicBezTo>
                <a:cubicBezTo>
                  <a:pt x="655106" y="319563"/>
                  <a:pt x="687468" y="284117"/>
                  <a:pt x="733741" y="284117"/>
                </a:cubicBezTo>
                <a:cubicBezTo>
                  <a:pt x="772255" y="284117"/>
                  <a:pt x="813039" y="314256"/>
                  <a:pt x="813039" y="370269"/>
                </a:cubicBezTo>
                <a:cubicBezTo>
                  <a:pt x="813039" y="426281"/>
                  <a:pt x="772255" y="456420"/>
                  <a:pt x="733741" y="456420"/>
                </a:cubicBezTo>
                <a:close/>
                <a:moveTo>
                  <a:pt x="886091" y="57413"/>
                </a:moveTo>
                <a:cubicBezTo>
                  <a:pt x="888608" y="55769"/>
                  <a:pt x="891513" y="54820"/>
                  <a:pt x="894513" y="54664"/>
                </a:cubicBezTo>
                <a:cubicBezTo>
                  <a:pt x="897113" y="54735"/>
                  <a:pt x="899600" y="55745"/>
                  <a:pt x="901516" y="57507"/>
                </a:cubicBezTo>
                <a:cubicBezTo>
                  <a:pt x="905017" y="60161"/>
                  <a:pt x="914953" y="72292"/>
                  <a:pt x="898109" y="133802"/>
                </a:cubicBezTo>
                <a:cubicBezTo>
                  <a:pt x="885524" y="180148"/>
                  <a:pt x="873127" y="219101"/>
                  <a:pt x="865557" y="241373"/>
                </a:cubicBezTo>
                <a:cubicBezTo>
                  <a:pt x="853634" y="182422"/>
                  <a:pt x="863949" y="70966"/>
                  <a:pt x="886091" y="57413"/>
                </a:cubicBezTo>
                <a:close/>
              </a:path>
            </a:pathLst>
          </a:custGeom>
          <a:solidFill>
            <a:schemeClr val="bg1"/>
          </a:solidFill>
          <a:ln w="9432" cap="flat">
            <a:noFill/>
            <a:prstDash val="solid"/>
            <a:miter/>
          </a:ln>
        </p:spPr>
        <p:txBody>
          <a:bodyPr rtlCol="0" anchor="ctr"/>
          <a:lstStyle/>
          <a:p>
            <a:endParaRPr lang="en-US"/>
          </a:p>
        </p:txBody>
      </p:sp>
      <p:sp>
        <p:nvSpPr>
          <p:cNvPr id="19" name="TextBox 18">
            <a:extLst>
              <a:ext uri="{FF2B5EF4-FFF2-40B4-BE49-F238E27FC236}">
                <a16:creationId xmlns:a16="http://schemas.microsoft.com/office/drawing/2014/main" id="{94AD69FD-2337-BF47-8199-1E5C1D56EFE0}"/>
              </a:ext>
            </a:extLst>
          </p:cNvPr>
          <p:cNvSpPr txBox="1"/>
          <p:nvPr/>
        </p:nvSpPr>
        <p:spPr>
          <a:xfrm>
            <a:off x="2953326" y="5805244"/>
            <a:ext cx="2006601" cy="166199"/>
          </a:xfrm>
          <a:prstGeom prst="rect">
            <a:avLst/>
          </a:prstGeom>
          <a:noFill/>
        </p:spPr>
        <p:txBody>
          <a:bodyPr wrap="square" lIns="0" tIns="0" rIns="0" bIns="0" rtlCol="0">
            <a:spAutoFit/>
          </a:bodyPr>
          <a:lstStyle/>
          <a:p>
            <a:pPr algn="ctr" defTabSz="914400" rtl="0" eaLnBrk="1" latinLnBrk="0" hangingPunct="1">
              <a:lnSpc>
                <a:spcPct val="90000"/>
              </a:lnSpc>
              <a:spcBef>
                <a:spcPts val="600"/>
              </a:spcBef>
            </a:pPr>
            <a:r>
              <a:rPr lang="en-US" sz="1200" kern="1200" dirty="0">
                <a:solidFill>
                  <a:schemeClr val="bg1"/>
                </a:solidFill>
                <a:latin typeface="+mn-lt"/>
                <a:ea typeface="+mn-ea"/>
                <a:cs typeface="+mn-cs"/>
              </a:rPr>
              <a:t>MANCHESTER</a:t>
            </a:r>
          </a:p>
        </p:txBody>
      </p:sp>
      <p:cxnSp>
        <p:nvCxnSpPr>
          <p:cNvPr id="21" name="Straight Connector 20">
            <a:extLst>
              <a:ext uri="{FF2B5EF4-FFF2-40B4-BE49-F238E27FC236}">
                <a16:creationId xmlns:a16="http://schemas.microsoft.com/office/drawing/2014/main" id="{FF655021-7F2E-DD44-970B-EBC3379482FF}"/>
              </a:ext>
            </a:extLst>
          </p:cNvPr>
          <p:cNvCxnSpPr/>
          <p:nvPr/>
        </p:nvCxnSpPr>
        <p:spPr>
          <a:xfrm>
            <a:off x="1209964" y="4256886"/>
            <a:ext cx="124690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F925C04-AB02-E94A-8CBA-DEC91C391F5D}"/>
              </a:ext>
            </a:extLst>
          </p:cNvPr>
          <p:cNvCxnSpPr/>
          <p:nvPr/>
        </p:nvCxnSpPr>
        <p:spPr>
          <a:xfrm>
            <a:off x="3315855" y="4256886"/>
            <a:ext cx="124690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DE628E4-BC2B-164B-84C6-0D953DE26C85}"/>
              </a:ext>
            </a:extLst>
          </p:cNvPr>
          <p:cNvCxnSpPr/>
          <p:nvPr/>
        </p:nvCxnSpPr>
        <p:spPr>
          <a:xfrm>
            <a:off x="5435600" y="1095893"/>
            <a:ext cx="0" cy="5119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154181"/>
      </p:ext>
    </p:extLst>
  </p:cSld>
  <p:clrMapOvr>
    <a:masterClrMapping/>
  </p:clrMapOvr>
</p:sld>
</file>

<file path=ppt/theme/theme1.xml><?xml version="1.0" encoding="utf-8"?>
<a:theme xmlns:a="http://schemas.openxmlformats.org/drawingml/2006/main" name="OMG - Dark Blue">
  <a:themeElements>
    <a:clrScheme name="OMG Corporate">
      <a:dk1>
        <a:srgbClr val="262936"/>
      </a:dk1>
      <a:lt1>
        <a:srgbClr val="FFFFFF"/>
      </a:lt1>
      <a:dk2>
        <a:srgbClr val="44546A"/>
      </a:dk2>
      <a:lt2>
        <a:srgbClr val="E5E6E4"/>
      </a:lt2>
      <a:accent1>
        <a:srgbClr val="2C3865"/>
      </a:accent1>
      <a:accent2>
        <a:srgbClr val="435F96"/>
      </a:accent2>
      <a:accent3>
        <a:srgbClr val="A3A9AD"/>
      </a:accent3>
      <a:accent4>
        <a:srgbClr val="56AA93"/>
      </a:accent4>
      <a:accent5>
        <a:srgbClr val="EAA16F"/>
      </a:accent5>
      <a:accent6>
        <a:srgbClr val="CC6478"/>
      </a:accent6>
      <a:hlink>
        <a:srgbClr val="435F96"/>
      </a:hlink>
      <a:folHlink>
        <a:srgbClr val="544C93"/>
      </a:folHlink>
    </a:clrScheme>
    <a:fontScheme name="Test">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lIns="0" tIns="0" rIns="0" bIns="0" rtlCol="0">
        <a:spAutoFit/>
      </a:bodyPr>
      <a:lstStyle>
        <a:defPPr marL="228600" indent="-228600" algn="l" defTabSz="914400" rtl="0" eaLnBrk="1" latinLnBrk="0" hangingPunct="1">
          <a:lnSpc>
            <a:spcPct val="90000"/>
          </a:lnSpc>
          <a:spcBef>
            <a:spcPts val="600"/>
          </a:spcBef>
          <a:buFont typeface="Arial" panose="020B0604020202020204" pitchFamily="34" charset="0"/>
          <a:buChar char="•"/>
          <a:defRPr sz="1800" kern="1200" dirty="0" err="1" smtClean="0">
            <a:solidFill>
              <a:schemeClr val="tx1"/>
            </a:solidFill>
            <a:latin typeface="+mn-lt"/>
            <a:ea typeface="+mn-ea"/>
            <a:cs typeface="+mn-cs"/>
          </a:defRPr>
        </a:defPPr>
      </a:lstStyle>
    </a:txDef>
  </a:objectDefaults>
  <a:extraClrSchemeLst/>
  <a:extLst>
    <a:ext uri="{05A4C25C-085E-4340-85A3-A5531E510DB2}">
      <thm15:themeFamily xmlns:thm15="http://schemas.microsoft.com/office/thememl/2012/main" name="2019_OMG-Template_UK" id="{0409A476-267E-7843-8E26-88EB21DEFA5D}" vid="{934BF7DF-EA5F-D345-ADF8-8E4C633896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23B03258C46D4BBDED9E72117DABA5" ma:contentTypeVersion="6" ma:contentTypeDescription="Create a new document." ma:contentTypeScope="" ma:versionID="3b06d078e91a3bbad91d21a621312910">
  <xsd:schema xmlns:xsd="http://www.w3.org/2001/XMLSchema" xmlns:xs="http://www.w3.org/2001/XMLSchema" xmlns:p="http://schemas.microsoft.com/office/2006/metadata/properties" xmlns:ns1="http://schemas.microsoft.com/sharepoint/v3" xmlns:ns2="ec9e9a3f-5087-44b3-9917-eed3fc26a3bf" targetNamespace="http://schemas.microsoft.com/office/2006/metadata/properties" ma:root="true" ma:fieldsID="594d84c61d00d07de7009065bc8e71b6" ns1:_="" ns2:_="">
    <xsd:import namespace="http://schemas.microsoft.com/sharepoint/v3"/>
    <xsd:import namespace="ec9e9a3f-5087-44b3-9917-eed3fc26a3bf"/>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2:MediaServiceAutoTags" minOccurs="0"/>
                <xsd:element ref="ns2:MediaServiceOCR" minOccurs="0"/>
                <xsd:element ref="ns2:Imag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c9e9a3f-5087-44b3-9917-eed3fc26a3bf"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Image" ma:index="14"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Image xmlns="ec9e9a3f-5087-44b3-9917-eed3fc26a3bf">
      <Url xsi:nil="true"/>
      <Description xsi:nil="true"/>
    </Imag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4544E10-71C5-455F-8052-60A2ADB22F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c9e9a3f-5087-44b3-9917-eed3fc26a3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58B137F-0796-46A0-9763-03FC67547E8E}">
  <ds:schemaRefs>
    <ds:schemaRef ds:uri="http://schemas.microsoft.com/office/2006/metadata/properties"/>
    <ds:schemaRef ds:uri="http://schemas.microsoft.com/office/infopath/2007/PartnerControls"/>
    <ds:schemaRef ds:uri="http://schemas.microsoft.com/sharepoint/v3"/>
    <ds:schemaRef ds:uri="ec9e9a3f-5087-44b3-9917-eed3fc26a3bf"/>
  </ds:schemaRefs>
</ds:datastoreItem>
</file>

<file path=customXml/itemProps3.xml><?xml version="1.0" encoding="utf-8"?>
<ds:datastoreItem xmlns:ds="http://schemas.openxmlformats.org/officeDocument/2006/customXml" ds:itemID="{F975C6E2-6DAF-427E-ABCF-4D38A266298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OMG - Dark Blue</Template>
  <TotalTime>1894</TotalTime>
  <Words>2168</Words>
  <Application>Microsoft Office PowerPoint</Application>
  <PresentationFormat>Widescreen</PresentationFormat>
  <Paragraphs>207</Paragraphs>
  <Slides>16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Gilroy ExtraBold</vt:lpstr>
      <vt:lpstr>Roboto Black</vt:lpstr>
      <vt:lpstr>Gill Sans Ultra Bold</vt:lpstr>
      <vt:lpstr>Times New Roman</vt:lpstr>
      <vt:lpstr>Roboto</vt:lpstr>
      <vt:lpstr>Calibri</vt:lpstr>
      <vt:lpstr>OMG - Dark Blue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Enter title here</dc:title>
  <dc:subject/>
  <dc:creator>Eleanor Maslen (OMG)</dc:creator>
  <cp:keywords/>
  <dc:description/>
  <cp:lastModifiedBy>David Hughes OMG-UK</cp:lastModifiedBy>
  <cp:revision>86</cp:revision>
  <dcterms:created xsi:type="dcterms:W3CDTF">2020-09-09T16:20:41Z</dcterms:created>
  <dcterms:modified xsi:type="dcterms:W3CDTF">2020-10-08T18:38:41Z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0x0101005D23B03258C46D4BBDED9E72117DABA5</vt:lpwstr>
  </property>
</Properties>
</file>